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99CCFF"/>
    <a:srgbClr val="3399FF"/>
    <a:srgbClr val="FF99FF"/>
    <a:srgbClr val="FF3399"/>
    <a:srgbClr val="FF9933"/>
    <a:srgbClr val="0066CC"/>
    <a:srgbClr val="FF6699"/>
    <a:srgbClr val="008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6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3017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6355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85640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692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591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966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236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7668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93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8869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629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>
                <a:solidFill>
                  <a:srgbClr val="000000"/>
                </a:solidFill>
              </a:rPr>
              <a:t>Copyright©2015 </a:t>
            </a:r>
            <a:r>
              <a:rPr lang="en-US" altLang="ja-JP" sz="800" b="1" dirty="0">
                <a:solidFill>
                  <a:srgbClr val="000000"/>
                </a:solidFill>
                <a:hlinkClick r:id="rId14"/>
              </a:rPr>
              <a:t>http://www.digipot.net</a:t>
            </a:r>
            <a:r>
              <a:rPr lang="en-US" altLang="ja-JP" sz="800" b="1" dirty="0">
                <a:solidFill>
                  <a:srgbClr val="000000"/>
                </a:solidFill>
              </a:rPr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73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3" name="グループ化 632"/>
          <p:cNvGrpSpPr/>
          <p:nvPr/>
        </p:nvGrpSpPr>
        <p:grpSpPr>
          <a:xfrm rot="2700000">
            <a:off x="6302813" y="4988572"/>
            <a:ext cx="966442" cy="1450782"/>
            <a:chOff x="8435578" y="2993718"/>
            <a:chExt cx="798786" cy="1199106"/>
          </a:xfrm>
          <a:solidFill>
            <a:srgbClr val="FFCCFF"/>
          </a:solidFill>
        </p:grpSpPr>
        <p:sp>
          <p:nvSpPr>
            <p:cNvPr id="634" name="円/楕円 633"/>
            <p:cNvSpPr/>
            <p:nvPr/>
          </p:nvSpPr>
          <p:spPr bwMode="auto">
            <a:xfrm>
              <a:off x="8435578" y="2993718"/>
              <a:ext cx="798786" cy="79878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35" name="二等辺三角形 634"/>
            <p:cNvSpPr/>
            <p:nvPr/>
          </p:nvSpPr>
          <p:spPr bwMode="auto">
            <a:xfrm>
              <a:off x="8677345" y="3404794"/>
              <a:ext cx="321658" cy="669387"/>
            </a:xfrm>
            <a:prstGeom prst="triangle">
              <a:avLst>
                <a:gd name="adj" fmla="val 5169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36" name="フリーフォーム 635"/>
            <p:cNvSpPr/>
            <p:nvPr/>
          </p:nvSpPr>
          <p:spPr bwMode="auto">
            <a:xfrm>
              <a:off x="8710957" y="4002325"/>
              <a:ext cx="107715" cy="190499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37" name="フリーフォーム 636"/>
            <p:cNvSpPr/>
            <p:nvPr/>
          </p:nvSpPr>
          <p:spPr bwMode="auto">
            <a:xfrm flipH="1">
              <a:off x="8851093" y="4002325"/>
              <a:ext cx="107715" cy="190499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38" name="フリーフォーム 637"/>
            <p:cNvSpPr/>
            <p:nvPr/>
          </p:nvSpPr>
          <p:spPr bwMode="auto">
            <a:xfrm rot="17365995" flipH="1">
              <a:off x="8889717" y="3732421"/>
              <a:ext cx="132079" cy="191025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39" name="フリーフォーム 638"/>
            <p:cNvSpPr/>
            <p:nvPr/>
          </p:nvSpPr>
          <p:spPr bwMode="auto">
            <a:xfrm rot="4234005">
              <a:off x="8645406" y="3742470"/>
              <a:ext cx="132079" cy="191025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40" name="グループ化 639"/>
          <p:cNvGrpSpPr/>
          <p:nvPr/>
        </p:nvGrpSpPr>
        <p:grpSpPr>
          <a:xfrm>
            <a:off x="537467" y="810787"/>
            <a:ext cx="1347857" cy="1611328"/>
            <a:chOff x="5844614" y="3588996"/>
            <a:chExt cx="1347857" cy="1611328"/>
          </a:xfrm>
        </p:grpSpPr>
        <p:sp>
          <p:nvSpPr>
            <p:cNvPr id="641" name="台形 640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2" name="台形 641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3" name="台形 642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4" name="円/楕円 643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5" name="円/楕円 644"/>
            <p:cNvSpPr/>
            <p:nvPr/>
          </p:nvSpPr>
          <p:spPr bwMode="auto">
            <a:xfrm>
              <a:off x="619382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6" name="円/楕円 645"/>
            <p:cNvSpPr/>
            <p:nvPr/>
          </p:nvSpPr>
          <p:spPr bwMode="auto">
            <a:xfrm>
              <a:off x="625873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7" name="円/楕円 646"/>
            <p:cNvSpPr/>
            <p:nvPr/>
          </p:nvSpPr>
          <p:spPr bwMode="auto">
            <a:xfrm>
              <a:off x="656005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8" name="円/楕円 647"/>
            <p:cNvSpPr/>
            <p:nvPr/>
          </p:nvSpPr>
          <p:spPr bwMode="auto">
            <a:xfrm>
              <a:off x="662259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grpSp>
          <p:nvGrpSpPr>
            <p:cNvPr id="649" name="グループ化 648"/>
            <p:cNvGrpSpPr/>
            <p:nvPr/>
          </p:nvGrpSpPr>
          <p:grpSpPr>
            <a:xfrm>
              <a:off x="6225593" y="3744425"/>
              <a:ext cx="186372" cy="97545"/>
              <a:chOff x="6311256" y="3113964"/>
              <a:chExt cx="186372" cy="97545"/>
            </a:xfrm>
          </p:grpSpPr>
          <p:sp>
            <p:nvSpPr>
              <p:cNvPr id="660" name="台形 659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1" name="台形 660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2" name="台形 661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50" name="グループ化 649"/>
            <p:cNvGrpSpPr/>
            <p:nvPr/>
          </p:nvGrpSpPr>
          <p:grpSpPr>
            <a:xfrm>
              <a:off x="6597896" y="3744425"/>
              <a:ext cx="186372" cy="97545"/>
              <a:chOff x="6311256" y="3113964"/>
              <a:chExt cx="186372" cy="97545"/>
            </a:xfrm>
          </p:grpSpPr>
          <p:sp>
            <p:nvSpPr>
              <p:cNvPr id="657" name="台形 656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8" name="台形 657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9" name="台形 658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51" name="グループ化 650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652" name="二等辺三角形 651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3" name="フリーフォーム 652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" name="フリーフォーム 653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" name="フリーフォーム 654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6" name="フリーフォーム 655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663" name="グループ化 662"/>
          <p:cNvGrpSpPr/>
          <p:nvPr/>
        </p:nvGrpSpPr>
        <p:grpSpPr>
          <a:xfrm>
            <a:off x="2398664" y="810787"/>
            <a:ext cx="1347857" cy="1611328"/>
            <a:chOff x="7395284" y="3588996"/>
            <a:chExt cx="1347857" cy="1611328"/>
          </a:xfrm>
        </p:grpSpPr>
        <p:sp>
          <p:nvSpPr>
            <p:cNvPr id="664" name="台形 663"/>
            <p:cNvSpPr/>
            <p:nvPr/>
          </p:nvSpPr>
          <p:spPr bwMode="auto">
            <a:xfrm>
              <a:off x="739528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65" name="台形 664"/>
            <p:cNvSpPr/>
            <p:nvPr/>
          </p:nvSpPr>
          <p:spPr bwMode="auto">
            <a:xfrm flipV="1">
              <a:off x="739528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66" name="台形 665"/>
            <p:cNvSpPr/>
            <p:nvPr/>
          </p:nvSpPr>
          <p:spPr bwMode="auto">
            <a:xfrm flipV="1">
              <a:off x="746640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67" name="円/楕円 666"/>
            <p:cNvSpPr/>
            <p:nvPr/>
          </p:nvSpPr>
          <p:spPr bwMode="auto">
            <a:xfrm>
              <a:off x="7665764" y="3588996"/>
              <a:ext cx="798786" cy="798786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68" name="円/楕円 667"/>
            <p:cNvSpPr/>
            <p:nvPr/>
          </p:nvSpPr>
          <p:spPr bwMode="auto">
            <a:xfrm>
              <a:off x="774449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69" name="円/楕円 668"/>
            <p:cNvSpPr/>
            <p:nvPr/>
          </p:nvSpPr>
          <p:spPr bwMode="auto">
            <a:xfrm>
              <a:off x="780940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70" name="円/楕円 669"/>
            <p:cNvSpPr/>
            <p:nvPr/>
          </p:nvSpPr>
          <p:spPr bwMode="auto">
            <a:xfrm>
              <a:off x="811072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71" name="円/楕円 670"/>
            <p:cNvSpPr/>
            <p:nvPr/>
          </p:nvSpPr>
          <p:spPr bwMode="auto">
            <a:xfrm>
              <a:off x="817326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grpSp>
          <p:nvGrpSpPr>
            <p:cNvPr id="672" name="グループ化 671"/>
            <p:cNvGrpSpPr/>
            <p:nvPr/>
          </p:nvGrpSpPr>
          <p:grpSpPr>
            <a:xfrm>
              <a:off x="7898130" y="4747260"/>
              <a:ext cx="331470" cy="190500"/>
              <a:chOff x="6340527" y="4747260"/>
              <a:chExt cx="370102" cy="190500"/>
            </a:xfrm>
            <a:solidFill>
              <a:srgbClr val="00B0F0"/>
            </a:solidFill>
          </p:grpSpPr>
          <p:sp>
            <p:nvSpPr>
              <p:cNvPr id="678" name="フリーフォーム 677"/>
              <p:cNvSpPr/>
              <p:nvPr/>
            </p:nvSpPr>
            <p:spPr bwMode="auto">
              <a:xfrm>
                <a:off x="6548008" y="4747260"/>
                <a:ext cx="162621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9" name="フリーフォーム 678"/>
              <p:cNvSpPr/>
              <p:nvPr/>
            </p:nvSpPr>
            <p:spPr bwMode="auto">
              <a:xfrm flipH="1">
                <a:off x="6340527" y="4747260"/>
                <a:ext cx="162618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73" name="台形 672"/>
            <p:cNvSpPr/>
            <p:nvPr/>
          </p:nvSpPr>
          <p:spPr bwMode="auto">
            <a:xfrm flipV="1">
              <a:off x="7820986" y="4376359"/>
              <a:ext cx="487679" cy="395975"/>
            </a:xfrm>
            <a:prstGeom prst="trapezoid">
              <a:avLst>
                <a:gd name="adj" fmla="val 2021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74" name="フリーフォーム 673"/>
            <p:cNvSpPr/>
            <p:nvPr/>
          </p:nvSpPr>
          <p:spPr bwMode="auto">
            <a:xfrm rot="4234005" flipH="1" flipV="1">
              <a:off x="8285612" y="4332851"/>
              <a:ext cx="132080" cy="191025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75" name="フリーフォーム 674"/>
            <p:cNvSpPr/>
            <p:nvPr/>
          </p:nvSpPr>
          <p:spPr bwMode="auto">
            <a:xfrm rot="17365995" flipV="1">
              <a:off x="7726396" y="4337946"/>
              <a:ext cx="132080" cy="191026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76" name="二等辺三角形 675"/>
            <p:cNvSpPr/>
            <p:nvPr/>
          </p:nvSpPr>
          <p:spPr bwMode="auto">
            <a:xfrm>
              <a:off x="7730564" y="3737457"/>
              <a:ext cx="291518" cy="45719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77" name="二等辺三角形 676"/>
            <p:cNvSpPr/>
            <p:nvPr/>
          </p:nvSpPr>
          <p:spPr bwMode="auto">
            <a:xfrm>
              <a:off x="8088704" y="3737457"/>
              <a:ext cx="291518" cy="45719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80" name="グループ化 679"/>
          <p:cNvGrpSpPr/>
          <p:nvPr/>
        </p:nvGrpSpPr>
        <p:grpSpPr>
          <a:xfrm>
            <a:off x="4276347" y="810787"/>
            <a:ext cx="1347857" cy="1611328"/>
            <a:chOff x="5844614" y="3588996"/>
            <a:chExt cx="1347857" cy="1611328"/>
          </a:xfrm>
        </p:grpSpPr>
        <p:sp>
          <p:nvSpPr>
            <p:cNvPr id="681" name="台形 680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82" name="台形 681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83" name="台形 682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84" name="円/楕円 683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grpSp>
          <p:nvGrpSpPr>
            <p:cNvPr id="685" name="グループ化 684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686" name="二等辺三角形 685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7" name="フリーフォーム 686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8" name="フリーフォーム 687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9" name="フリーフォーム 688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0" name="フリーフォーム 689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691" name="グループ化 690"/>
          <p:cNvGrpSpPr/>
          <p:nvPr/>
        </p:nvGrpSpPr>
        <p:grpSpPr>
          <a:xfrm>
            <a:off x="6137544" y="810787"/>
            <a:ext cx="1347857" cy="1611328"/>
            <a:chOff x="7395284" y="3588996"/>
            <a:chExt cx="1347857" cy="1611328"/>
          </a:xfrm>
        </p:grpSpPr>
        <p:sp>
          <p:nvSpPr>
            <p:cNvPr id="692" name="台形 691"/>
            <p:cNvSpPr/>
            <p:nvPr/>
          </p:nvSpPr>
          <p:spPr bwMode="auto">
            <a:xfrm>
              <a:off x="739528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93" name="台形 692"/>
            <p:cNvSpPr/>
            <p:nvPr/>
          </p:nvSpPr>
          <p:spPr bwMode="auto">
            <a:xfrm flipV="1">
              <a:off x="739528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94" name="台形 693"/>
            <p:cNvSpPr/>
            <p:nvPr/>
          </p:nvSpPr>
          <p:spPr bwMode="auto">
            <a:xfrm flipV="1">
              <a:off x="746640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95" name="円/楕円 694"/>
            <p:cNvSpPr/>
            <p:nvPr/>
          </p:nvSpPr>
          <p:spPr bwMode="auto">
            <a:xfrm>
              <a:off x="7665764" y="3588996"/>
              <a:ext cx="798786" cy="798786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grpSp>
          <p:nvGrpSpPr>
            <p:cNvPr id="696" name="グループ化 695"/>
            <p:cNvGrpSpPr/>
            <p:nvPr/>
          </p:nvGrpSpPr>
          <p:grpSpPr>
            <a:xfrm>
              <a:off x="7898130" y="4747260"/>
              <a:ext cx="331470" cy="190500"/>
              <a:chOff x="6340527" y="4747260"/>
              <a:chExt cx="370102" cy="190500"/>
            </a:xfrm>
            <a:solidFill>
              <a:srgbClr val="00B0F0"/>
            </a:solidFill>
          </p:grpSpPr>
          <p:sp>
            <p:nvSpPr>
              <p:cNvPr id="700" name="フリーフォーム 699"/>
              <p:cNvSpPr/>
              <p:nvPr/>
            </p:nvSpPr>
            <p:spPr bwMode="auto">
              <a:xfrm>
                <a:off x="6548008" y="4747260"/>
                <a:ext cx="162621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1" name="フリーフォーム 700"/>
              <p:cNvSpPr/>
              <p:nvPr/>
            </p:nvSpPr>
            <p:spPr bwMode="auto">
              <a:xfrm flipH="1">
                <a:off x="6340527" y="4747260"/>
                <a:ext cx="162618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97" name="台形 696"/>
            <p:cNvSpPr/>
            <p:nvPr/>
          </p:nvSpPr>
          <p:spPr bwMode="auto">
            <a:xfrm flipV="1">
              <a:off x="7820986" y="4376359"/>
              <a:ext cx="487679" cy="395975"/>
            </a:xfrm>
            <a:prstGeom prst="trapezoid">
              <a:avLst>
                <a:gd name="adj" fmla="val 2021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98" name="フリーフォーム 697"/>
            <p:cNvSpPr/>
            <p:nvPr/>
          </p:nvSpPr>
          <p:spPr bwMode="auto">
            <a:xfrm rot="4234005" flipH="1" flipV="1">
              <a:off x="8285612" y="4332851"/>
              <a:ext cx="132080" cy="191025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99" name="フリーフォーム 698"/>
            <p:cNvSpPr/>
            <p:nvPr/>
          </p:nvSpPr>
          <p:spPr bwMode="auto">
            <a:xfrm rot="17365995" flipV="1">
              <a:off x="7726396" y="4337946"/>
              <a:ext cx="132080" cy="191026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02" name="グループ化 701"/>
          <p:cNvGrpSpPr/>
          <p:nvPr/>
        </p:nvGrpSpPr>
        <p:grpSpPr>
          <a:xfrm>
            <a:off x="8015227" y="810787"/>
            <a:ext cx="1347857" cy="1611328"/>
            <a:chOff x="5844614" y="3588996"/>
            <a:chExt cx="1347857" cy="1611328"/>
          </a:xfrm>
        </p:grpSpPr>
        <p:sp>
          <p:nvSpPr>
            <p:cNvPr id="703" name="台形 702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04" name="台形 703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05" name="台形 704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06" name="円/楕円 705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grpSp>
          <p:nvGrpSpPr>
            <p:cNvPr id="707" name="グループ化 706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708" name="二等辺三角形 707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9" name="フリーフォーム 708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0" name="フリーフォーム 709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1" name="フリーフォーム 710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2" name="フリーフォーム 711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13" name="グループ化 712"/>
          <p:cNvGrpSpPr/>
          <p:nvPr/>
        </p:nvGrpSpPr>
        <p:grpSpPr>
          <a:xfrm rot="2700000">
            <a:off x="8556986" y="1346579"/>
            <a:ext cx="425346" cy="638513"/>
            <a:chOff x="8435578" y="2993718"/>
            <a:chExt cx="798786" cy="1199106"/>
          </a:xfrm>
          <a:solidFill>
            <a:srgbClr val="FFCCFF"/>
          </a:solidFill>
        </p:grpSpPr>
        <p:sp>
          <p:nvSpPr>
            <p:cNvPr id="714" name="円/楕円 713"/>
            <p:cNvSpPr/>
            <p:nvPr/>
          </p:nvSpPr>
          <p:spPr bwMode="auto">
            <a:xfrm>
              <a:off x="8435578" y="2993718"/>
              <a:ext cx="798786" cy="79878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15" name="二等辺三角形 714"/>
            <p:cNvSpPr/>
            <p:nvPr/>
          </p:nvSpPr>
          <p:spPr bwMode="auto">
            <a:xfrm>
              <a:off x="8677345" y="3404794"/>
              <a:ext cx="321658" cy="669387"/>
            </a:xfrm>
            <a:prstGeom prst="triangle">
              <a:avLst>
                <a:gd name="adj" fmla="val 5169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16" name="フリーフォーム 715"/>
            <p:cNvSpPr/>
            <p:nvPr/>
          </p:nvSpPr>
          <p:spPr bwMode="auto">
            <a:xfrm>
              <a:off x="8710957" y="4002325"/>
              <a:ext cx="107715" cy="190499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17" name="フリーフォーム 716"/>
            <p:cNvSpPr/>
            <p:nvPr/>
          </p:nvSpPr>
          <p:spPr bwMode="auto">
            <a:xfrm flipH="1">
              <a:off x="8851093" y="4002325"/>
              <a:ext cx="107715" cy="190499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18" name="フリーフォーム 717"/>
            <p:cNvSpPr/>
            <p:nvPr/>
          </p:nvSpPr>
          <p:spPr bwMode="auto">
            <a:xfrm rot="17365995" flipH="1">
              <a:off x="8889717" y="3732421"/>
              <a:ext cx="132079" cy="191025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19" name="フリーフォーム 718"/>
            <p:cNvSpPr/>
            <p:nvPr/>
          </p:nvSpPr>
          <p:spPr bwMode="auto">
            <a:xfrm rot="4234005">
              <a:off x="8645406" y="3742470"/>
              <a:ext cx="132079" cy="191025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20" name="グループ化 719"/>
          <p:cNvGrpSpPr/>
          <p:nvPr/>
        </p:nvGrpSpPr>
        <p:grpSpPr>
          <a:xfrm>
            <a:off x="713844" y="2688929"/>
            <a:ext cx="986992" cy="1666554"/>
            <a:chOff x="807947" y="4690819"/>
            <a:chExt cx="798786" cy="1348764"/>
          </a:xfrm>
        </p:grpSpPr>
        <p:sp>
          <p:nvSpPr>
            <p:cNvPr id="721" name="円/楕円 720"/>
            <p:cNvSpPr/>
            <p:nvPr/>
          </p:nvSpPr>
          <p:spPr bwMode="auto">
            <a:xfrm>
              <a:off x="807947" y="4690819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22" name="円/楕円 721"/>
            <p:cNvSpPr/>
            <p:nvPr/>
          </p:nvSpPr>
          <p:spPr bwMode="auto">
            <a:xfrm>
              <a:off x="886677" y="4895021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23" name="円/楕円 722"/>
            <p:cNvSpPr/>
            <p:nvPr/>
          </p:nvSpPr>
          <p:spPr bwMode="auto">
            <a:xfrm>
              <a:off x="951591" y="4927769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24" name="円/楕円 723"/>
            <p:cNvSpPr/>
            <p:nvPr/>
          </p:nvSpPr>
          <p:spPr bwMode="auto">
            <a:xfrm>
              <a:off x="1252906" y="4895021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25" name="円/楕円 724"/>
            <p:cNvSpPr/>
            <p:nvPr/>
          </p:nvSpPr>
          <p:spPr bwMode="auto">
            <a:xfrm>
              <a:off x="1315446" y="4927769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grpSp>
          <p:nvGrpSpPr>
            <p:cNvPr id="726" name="グループ化 725"/>
            <p:cNvGrpSpPr/>
            <p:nvPr/>
          </p:nvGrpSpPr>
          <p:grpSpPr>
            <a:xfrm>
              <a:off x="918446" y="4846248"/>
              <a:ext cx="186372" cy="97545"/>
              <a:chOff x="6311256" y="3113964"/>
              <a:chExt cx="186372" cy="97545"/>
            </a:xfrm>
          </p:grpSpPr>
          <p:sp>
            <p:nvSpPr>
              <p:cNvPr id="737" name="台形 736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8" name="台形 737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9" name="台形 738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27" name="グループ化 726"/>
            <p:cNvGrpSpPr/>
            <p:nvPr/>
          </p:nvGrpSpPr>
          <p:grpSpPr>
            <a:xfrm>
              <a:off x="1290749" y="4846248"/>
              <a:ext cx="186372" cy="97545"/>
              <a:chOff x="6311256" y="3113964"/>
              <a:chExt cx="186372" cy="97545"/>
            </a:xfrm>
          </p:grpSpPr>
          <p:sp>
            <p:nvSpPr>
              <p:cNvPr id="734" name="台形 733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5" name="台形 734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6" name="台形 735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28" name="グループ化 727"/>
            <p:cNvGrpSpPr/>
            <p:nvPr/>
          </p:nvGrpSpPr>
          <p:grpSpPr>
            <a:xfrm>
              <a:off x="951147" y="5179402"/>
              <a:ext cx="519696" cy="860181"/>
              <a:chOff x="6199517" y="4077579"/>
              <a:chExt cx="637250" cy="860181"/>
            </a:xfrm>
          </p:grpSpPr>
          <p:sp>
            <p:nvSpPr>
              <p:cNvPr id="729" name="二等辺三角形 728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0" name="フリーフォーム 729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1" name="フリーフォーム 730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2" name="フリーフォーム 731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3" name="フリーフォーム 732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40" name="グループ化 739"/>
          <p:cNvGrpSpPr/>
          <p:nvPr/>
        </p:nvGrpSpPr>
        <p:grpSpPr>
          <a:xfrm>
            <a:off x="2575041" y="2688929"/>
            <a:ext cx="986992" cy="1666554"/>
            <a:chOff x="2669144" y="4690819"/>
            <a:chExt cx="798786" cy="1348764"/>
          </a:xfrm>
        </p:grpSpPr>
        <p:sp>
          <p:nvSpPr>
            <p:cNvPr id="741" name="円/楕円 740"/>
            <p:cNvSpPr/>
            <p:nvPr/>
          </p:nvSpPr>
          <p:spPr bwMode="auto">
            <a:xfrm>
              <a:off x="2669144" y="4690819"/>
              <a:ext cx="798786" cy="798786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42" name="円/楕円 741"/>
            <p:cNvSpPr/>
            <p:nvPr/>
          </p:nvSpPr>
          <p:spPr bwMode="auto">
            <a:xfrm>
              <a:off x="2747874" y="4895021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43" name="円/楕円 742"/>
            <p:cNvSpPr/>
            <p:nvPr/>
          </p:nvSpPr>
          <p:spPr bwMode="auto">
            <a:xfrm>
              <a:off x="2812788" y="4927769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44" name="円/楕円 743"/>
            <p:cNvSpPr/>
            <p:nvPr/>
          </p:nvSpPr>
          <p:spPr bwMode="auto">
            <a:xfrm>
              <a:off x="3114103" y="4895021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45" name="円/楕円 744"/>
            <p:cNvSpPr/>
            <p:nvPr/>
          </p:nvSpPr>
          <p:spPr bwMode="auto">
            <a:xfrm>
              <a:off x="3176643" y="4927769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grpSp>
          <p:nvGrpSpPr>
            <p:cNvPr id="746" name="グループ化 745"/>
            <p:cNvGrpSpPr/>
            <p:nvPr/>
          </p:nvGrpSpPr>
          <p:grpSpPr>
            <a:xfrm>
              <a:off x="2901510" y="5849083"/>
              <a:ext cx="331470" cy="190500"/>
              <a:chOff x="6340527" y="4747260"/>
              <a:chExt cx="370102" cy="190500"/>
            </a:xfrm>
            <a:solidFill>
              <a:srgbClr val="00B0F0"/>
            </a:solidFill>
          </p:grpSpPr>
          <p:sp>
            <p:nvSpPr>
              <p:cNvPr id="752" name="フリーフォーム 751"/>
              <p:cNvSpPr/>
              <p:nvPr/>
            </p:nvSpPr>
            <p:spPr bwMode="auto">
              <a:xfrm>
                <a:off x="6548008" y="4747260"/>
                <a:ext cx="162621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53" name="フリーフォーム 752"/>
              <p:cNvSpPr/>
              <p:nvPr/>
            </p:nvSpPr>
            <p:spPr bwMode="auto">
              <a:xfrm flipH="1">
                <a:off x="6340527" y="4747260"/>
                <a:ext cx="162618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47" name="台形 746"/>
            <p:cNvSpPr/>
            <p:nvPr/>
          </p:nvSpPr>
          <p:spPr bwMode="auto">
            <a:xfrm flipV="1">
              <a:off x="2824366" y="5478182"/>
              <a:ext cx="487679" cy="395975"/>
            </a:xfrm>
            <a:prstGeom prst="trapezoid">
              <a:avLst>
                <a:gd name="adj" fmla="val 2021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48" name="フリーフォーム 747"/>
            <p:cNvSpPr/>
            <p:nvPr/>
          </p:nvSpPr>
          <p:spPr bwMode="auto">
            <a:xfrm rot="4234005" flipH="1" flipV="1">
              <a:off x="3288992" y="5434674"/>
              <a:ext cx="132080" cy="191025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49" name="フリーフォーム 748"/>
            <p:cNvSpPr/>
            <p:nvPr/>
          </p:nvSpPr>
          <p:spPr bwMode="auto">
            <a:xfrm rot="17365995" flipV="1">
              <a:off x="2729776" y="5439769"/>
              <a:ext cx="132080" cy="191026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50" name="二等辺三角形 749"/>
            <p:cNvSpPr/>
            <p:nvPr/>
          </p:nvSpPr>
          <p:spPr bwMode="auto">
            <a:xfrm>
              <a:off x="2733944" y="4839280"/>
              <a:ext cx="291518" cy="45719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51" name="二等辺三角形 750"/>
            <p:cNvSpPr/>
            <p:nvPr/>
          </p:nvSpPr>
          <p:spPr bwMode="auto">
            <a:xfrm>
              <a:off x="3092084" y="4839280"/>
              <a:ext cx="291518" cy="45719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54" name="グループ化 753"/>
          <p:cNvGrpSpPr/>
          <p:nvPr/>
        </p:nvGrpSpPr>
        <p:grpSpPr>
          <a:xfrm>
            <a:off x="734707" y="4689140"/>
            <a:ext cx="986992" cy="1666554"/>
            <a:chOff x="4546827" y="4690819"/>
            <a:chExt cx="798786" cy="1348764"/>
          </a:xfrm>
        </p:grpSpPr>
        <p:sp>
          <p:nvSpPr>
            <p:cNvPr id="755" name="円/楕円 754"/>
            <p:cNvSpPr/>
            <p:nvPr/>
          </p:nvSpPr>
          <p:spPr bwMode="auto">
            <a:xfrm>
              <a:off x="4546827" y="4690819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grpSp>
          <p:nvGrpSpPr>
            <p:cNvPr id="756" name="グループ化 755"/>
            <p:cNvGrpSpPr/>
            <p:nvPr/>
          </p:nvGrpSpPr>
          <p:grpSpPr>
            <a:xfrm>
              <a:off x="4690027" y="5179402"/>
              <a:ext cx="519696" cy="860181"/>
              <a:chOff x="6199517" y="4077579"/>
              <a:chExt cx="637250" cy="860181"/>
            </a:xfrm>
          </p:grpSpPr>
          <p:sp>
            <p:nvSpPr>
              <p:cNvPr id="757" name="二等辺三角形 756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58" name="フリーフォーム 757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59" name="フリーフォーム 758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60" name="フリーフォーム 759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61" name="フリーフォーム 760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62" name="グループ化 761"/>
          <p:cNvGrpSpPr/>
          <p:nvPr/>
        </p:nvGrpSpPr>
        <p:grpSpPr>
          <a:xfrm>
            <a:off x="2595904" y="4689140"/>
            <a:ext cx="986992" cy="1666554"/>
            <a:chOff x="6408024" y="4690819"/>
            <a:chExt cx="798786" cy="1348764"/>
          </a:xfrm>
        </p:grpSpPr>
        <p:sp>
          <p:nvSpPr>
            <p:cNvPr id="763" name="円/楕円 762"/>
            <p:cNvSpPr/>
            <p:nvPr/>
          </p:nvSpPr>
          <p:spPr bwMode="auto">
            <a:xfrm>
              <a:off x="6408024" y="4690819"/>
              <a:ext cx="798786" cy="798786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grpSp>
          <p:nvGrpSpPr>
            <p:cNvPr id="764" name="グループ化 763"/>
            <p:cNvGrpSpPr/>
            <p:nvPr/>
          </p:nvGrpSpPr>
          <p:grpSpPr>
            <a:xfrm>
              <a:off x="6640390" y="5849083"/>
              <a:ext cx="331470" cy="190500"/>
              <a:chOff x="6340527" y="4747260"/>
              <a:chExt cx="370102" cy="190500"/>
            </a:xfrm>
            <a:solidFill>
              <a:srgbClr val="00B0F0"/>
            </a:solidFill>
          </p:grpSpPr>
          <p:sp>
            <p:nvSpPr>
              <p:cNvPr id="768" name="フリーフォーム 767"/>
              <p:cNvSpPr/>
              <p:nvPr/>
            </p:nvSpPr>
            <p:spPr bwMode="auto">
              <a:xfrm>
                <a:off x="6548008" y="4747260"/>
                <a:ext cx="162621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69" name="フリーフォーム 768"/>
              <p:cNvSpPr/>
              <p:nvPr/>
            </p:nvSpPr>
            <p:spPr bwMode="auto">
              <a:xfrm flipH="1">
                <a:off x="6340527" y="4747260"/>
                <a:ext cx="162618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5" name="台形 764"/>
            <p:cNvSpPr/>
            <p:nvPr/>
          </p:nvSpPr>
          <p:spPr bwMode="auto">
            <a:xfrm flipV="1">
              <a:off x="6563246" y="5478182"/>
              <a:ext cx="487679" cy="395975"/>
            </a:xfrm>
            <a:prstGeom prst="trapezoid">
              <a:avLst>
                <a:gd name="adj" fmla="val 2021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66" name="フリーフォーム 765"/>
            <p:cNvSpPr/>
            <p:nvPr/>
          </p:nvSpPr>
          <p:spPr bwMode="auto">
            <a:xfrm rot="4234005" flipH="1" flipV="1">
              <a:off x="7027872" y="5434674"/>
              <a:ext cx="132080" cy="191025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67" name="フリーフォーム 766"/>
            <p:cNvSpPr/>
            <p:nvPr/>
          </p:nvSpPr>
          <p:spPr bwMode="auto">
            <a:xfrm rot="17365995" flipV="1">
              <a:off x="6468656" y="5439769"/>
              <a:ext cx="132080" cy="191026"/>
            </a:xfrm>
            <a:custGeom>
              <a:avLst/>
              <a:gdLst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15240 h 198120"/>
                <a:gd name="connsiteX4" fmla="*/ 132080 w 13208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71120 w 132080"/>
                <a:gd name="connsiteY2" fmla="*/ 198120 h 198120"/>
                <a:gd name="connsiteX3" fmla="*/ 0 w 132080"/>
                <a:gd name="connsiteY3" fmla="*/ 3810 h 198120"/>
                <a:gd name="connsiteX4" fmla="*/ 132080 w 13208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7493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5890 w 135890"/>
                <a:gd name="connsiteY0" fmla="*/ 0 h 198120"/>
                <a:gd name="connsiteX1" fmla="*/ 135890 w 135890"/>
                <a:gd name="connsiteY1" fmla="*/ 198120 h 198120"/>
                <a:gd name="connsiteX2" fmla="*/ 86360 w 135890"/>
                <a:gd name="connsiteY2" fmla="*/ 198120 h 198120"/>
                <a:gd name="connsiteX3" fmla="*/ 0 w 135890"/>
                <a:gd name="connsiteY3" fmla="*/ 1905 h 198120"/>
                <a:gd name="connsiteX4" fmla="*/ 135890 w 135890"/>
                <a:gd name="connsiteY4" fmla="*/ 0 h 198120"/>
                <a:gd name="connsiteX0" fmla="*/ 132080 w 132080"/>
                <a:gd name="connsiteY0" fmla="*/ 0 h 198120"/>
                <a:gd name="connsiteX1" fmla="*/ 132080 w 132080"/>
                <a:gd name="connsiteY1" fmla="*/ 198120 h 198120"/>
                <a:gd name="connsiteX2" fmla="*/ 82550 w 132080"/>
                <a:gd name="connsiteY2" fmla="*/ 198120 h 198120"/>
                <a:gd name="connsiteX3" fmla="*/ 0 w 132080"/>
                <a:gd name="connsiteY3" fmla="*/ 7620 h 198120"/>
                <a:gd name="connsiteX4" fmla="*/ 132080 w 132080"/>
                <a:gd name="connsiteY4" fmla="*/ 0 h 198120"/>
                <a:gd name="connsiteX0" fmla="*/ 132080 w 132080"/>
                <a:gd name="connsiteY0" fmla="*/ 0 h 190500"/>
                <a:gd name="connsiteX1" fmla="*/ 132080 w 132080"/>
                <a:gd name="connsiteY1" fmla="*/ 190500 h 190500"/>
                <a:gd name="connsiteX2" fmla="*/ 82550 w 132080"/>
                <a:gd name="connsiteY2" fmla="*/ 190500 h 190500"/>
                <a:gd name="connsiteX3" fmla="*/ 0 w 132080"/>
                <a:gd name="connsiteY3" fmla="*/ 0 h 190500"/>
                <a:gd name="connsiteX4" fmla="*/ 132080 w 132080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190500">
                  <a:moveTo>
                    <a:pt x="132080" y="0"/>
                  </a:moveTo>
                  <a:lnTo>
                    <a:pt x="132080" y="190500"/>
                  </a:lnTo>
                  <a:lnTo>
                    <a:pt x="82550" y="190500"/>
                  </a:lnTo>
                  <a:lnTo>
                    <a:pt x="0" y="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70" name="グループ化 769"/>
          <p:cNvGrpSpPr/>
          <p:nvPr/>
        </p:nvGrpSpPr>
        <p:grpSpPr>
          <a:xfrm>
            <a:off x="4211166" y="5035683"/>
            <a:ext cx="1503877" cy="1251351"/>
            <a:chOff x="7081624" y="4625861"/>
            <a:chExt cx="2002869" cy="1666554"/>
          </a:xfrm>
        </p:grpSpPr>
        <p:grpSp>
          <p:nvGrpSpPr>
            <p:cNvPr id="771" name="グループ化 770"/>
            <p:cNvGrpSpPr/>
            <p:nvPr/>
          </p:nvGrpSpPr>
          <p:grpSpPr>
            <a:xfrm>
              <a:off x="7081624" y="4625861"/>
              <a:ext cx="986992" cy="1666554"/>
              <a:chOff x="4546827" y="4690819"/>
              <a:chExt cx="798786" cy="1348764"/>
            </a:xfrm>
          </p:grpSpPr>
          <p:sp>
            <p:nvSpPr>
              <p:cNvPr id="780" name="円/楕円 779"/>
              <p:cNvSpPr/>
              <p:nvPr/>
            </p:nvSpPr>
            <p:spPr bwMode="auto">
              <a:xfrm>
                <a:off x="4546827" y="4690819"/>
                <a:ext cx="798786" cy="798786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81" name="グループ化 780"/>
              <p:cNvGrpSpPr/>
              <p:nvPr/>
            </p:nvGrpSpPr>
            <p:grpSpPr>
              <a:xfrm>
                <a:off x="4690027" y="5179402"/>
                <a:ext cx="519696" cy="860181"/>
                <a:chOff x="6199517" y="4077579"/>
                <a:chExt cx="637250" cy="860181"/>
              </a:xfrm>
            </p:grpSpPr>
            <p:sp>
              <p:nvSpPr>
                <p:cNvPr id="782" name="二等辺三角形 781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3" name="フリーフォーム 782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4" name="フリーフォーム 783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5" name="フリーフォーム 784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6" name="フリーフォーム 785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772" name="グループ化 771"/>
            <p:cNvGrpSpPr/>
            <p:nvPr/>
          </p:nvGrpSpPr>
          <p:grpSpPr>
            <a:xfrm>
              <a:off x="8097501" y="4625861"/>
              <a:ext cx="986992" cy="1666554"/>
              <a:chOff x="6408024" y="4690819"/>
              <a:chExt cx="798786" cy="1348764"/>
            </a:xfrm>
          </p:grpSpPr>
          <p:sp>
            <p:nvSpPr>
              <p:cNvPr id="773" name="円/楕円 772"/>
              <p:cNvSpPr/>
              <p:nvPr/>
            </p:nvSpPr>
            <p:spPr bwMode="auto">
              <a:xfrm>
                <a:off x="6408024" y="4690819"/>
                <a:ext cx="798786" cy="798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74" name="グループ化 773"/>
              <p:cNvGrpSpPr/>
              <p:nvPr/>
            </p:nvGrpSpPr>
            <p:grpSpPr>
              <a:xfrm>
                <a:off x="6640390" y="5849083"/>
                <a:ext cx="331470" cy="190500"/>
                <a:chOff x="6340527" y="4747260"/>
                <a:chExt cx="370102" cy="190500"/>
              </a:xfrm>
              <a:solidFill>
                <a:srgbClr val="00B0F0"/>
              </a:solidFill>
            </p:grpSpPr>
            <p:sp>
              <p:nvSpPr>
                <p:cNvPr id="778" name="フリーフォーム 777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79" name="フリーフォーム 778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75" name="台形 774"/>
              <p:cNvSpPr/>
              <p:nvPr/>
            </p:nvSpPr>
            <p:spPr bwMode="auto">
              <a:xfrm flipV="1">
                <a:off x="6563246" y="5478182"/>
                <a:ext cx="487679" cy="395975"/>
              </a:xfrm>
              <a:prstGeom prst="trapezoid">
                <a:avLst>
                  <a:gd name="adj" fmla="val 20219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76" name="フリーフォーム 775"/>
              <p:cNvSpPr/>
              <p:nvPr/>
            </p:nvSpPr>
            <p:spPr bwMode="auto">
              <a:xfrm rot="4234005" flipH="1" flipV="1">
                <a:off x="7027872" y="5434674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77" name="フリーフォーム 776"/>
              <p:cNvSpPr/>
              <p:nvPr/>
            </p:nvSpPr>
            <p:spPr bwMode="auto">
              <a:xfrm rot="17365995" flipV="1">
                <a:off x="6468656" y="5439769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87" name="グループ化 786"/>
          <p:cNvGrpSpPr/>
          <p:nvPr/>
        </p:nvGrpSpPr>
        <p:grpSpPr>
          <a:xfrm>
            <a:off x="4187915" y="3064387"/>
            <a:ext cx="1563143" cy="1291095"/>
            <a:chOff x="4842932" y="2688929"/>
            <a:chExt cx="2017715" cy="1666554"/>
          </a:xfrm>
        </p:grpSpPr>
        <p:grpSp>
          <p:nvGrpSpPr>
            <p:cNvPr id="788" name="グループ化 787"/>
            <p:cNvGrpSpPr/>
            <p:nvPr/>
          </p:nvGrpSpPr>
          <p:grpSpPr>
            <a:xfrm>
              <a:off x="4842932" y="2688929"/>
              <a:ext cx="986992" cy="1666554"/>
              <a:chOff x="807947" y="4690819"/>
              <a:chExt cx="798786" cy="1348764"/>
            </a:xfrm>
          </p:grpSpPr>
          <p:sp>
            <p:nvSpPr>
              <p:cNvPr id="803" name="円/楕円 802"/>
              <p:cNvSpPr/>
              <p:nvPr/>
            </p:nvSpPr>
            <p:spPr bwMode="auto">
              <a:xfrm>
                <a:off x="807947" y="4690819"/>
                <a:ext cx="798786" cy="798786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04" name="円/楕円 803"/>
              <p:cNvSpPr/>
              <p:nvPr/>
            </p:nvSpPr>
            <p:spPr bwMode="auto">
              <a:xfrm>
                <a:off x="886677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05" name="円/楕円 804"/>
              <p:cNvSpPr/>
              <p:nvPr/>
            </p:nvSpPr>
            <p:spPr bwMode="auto">
              <a:xfrm>
                <a:off x="951591" y="4927769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06" name="円/楕円 805"/>
              <p:cNvSpPr/>
              <p:nvPr/>
            </p:nvSpPr>
            <p:spPr bwMode="auto">
              <a:xfrm>
                <a:off x="1252906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07" name="円/楕円 806"/>
              <p:cNvSpPr/>
              <p:nvPr/>
            </p:nvSpPr>
            <p:spPr bwMode="auto">
              <a:xfrm>
                <a:off x="1315446" y="4927769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08" name="グループ化 807"/>
              <p:cNvGrpSpPr/>
              <p:nvPr/>
            </p:nvGrpSpPr>
            <p:grpSpPr>
              <a:xfrm>
                <a:off x="918446" y="4846248"/>
                <a:ext cx="186372" cy="97545"/>
                <a:chOff x="6311256" y="3113964"/>
                <a:chExt cx="186372" cy="97545"/>
              </a:xfrm>
            </p:grpSpPr>
            <p:sp>
              <p:nvSpPr>
                <p:cNvPr id="819" name="台形 818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0" name="台形 819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1" name="台形 820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09" name="グループ化 808"/>
              <p:cNvGrpSpPr/>
              <p:nvPr/>
            </p:nvGrpSpPr>
            <p:grpSpPr>
              <a:xfrm>
                <a:off x="1290749" y="4846248"/>
                <a:ext cx="186372" cy="97545"/>
                <a:chOff x="6311256" y="3113964"/>
                <a:chExt cx="186372" cy="97545"/>
              </a:xfrm>
            </p:grpSpPr>
            <p:sp>
              <p:nvSpPr>
                <p:cNvPr id="816" name="台形 815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7" name="台形 816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8" name="台形 817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10" name="グループ化 809"/>
              <p:cNvGrpSpPr/>
              <p:nvPr/>
            </p:nvGrpSpPr>
            <p:grpSpPr>
              <a:xfrm>
                <a:off x="951147" y="5179402"/>
                <a:ext cx="519696" cy="860181"/>
                <a:chOff x="6199517" y="4077579"/>
                <a:chExt cx="637250" cy="860181"/>
              </a:xfrm>
            </p:grpSpPr>
            <p:sp>
              <p:nvSpPr>
                <p:cNvPr id="811" name="二等辺三角形 810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2" name="フリーフォーム 811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3" name="フリーフォーム 812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4" name="フリーフォーム 813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5" name="フリーフォーム 814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789" name="グループ化 788"/>
            <p:cNvGrpSpPr/>
            <p:nvPr/>
          </p:nvGrpSpPr>
          <p:grpSpPr>
            <a:xfrm>
              <a:off x="5873655" y="2688929"/>
              <a:ext cx="986992" cy="1666554"/>
              <a:chOff x="2669144" y="4690819"/>
              <a:chExt cx="798786" cy="1348764"/>
            </a:xfrm>
          </p:grpSpPr>
          <p:sp>
            <p:nvSpPr>
              <p:cNvPr id="790" name="円/楕円 789"/>
              <p:cNvSpPr/>
              <p:nvPr/>
            </p:nvSpPr>
            <p:spPr bwMode="auto">
              <a:xfrm>
                <a:off x="2669144" y="4690819"/>
                <a:ext cx="798786" cy="798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1" name="円/楕円 790"/>
              <p:cNvSpPr/>
              <p:nvPr/>
            </p:nvSpPr>
            <p:spPr bwMode="auto">
              <a:xfrm>
                <a:off x="2747874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2" name="円/楕円 791"/>
              <p:cNvSpPr/>
              <p:nvPr/>
            </p:nvSpPr>
            <p:spPr bwMode="auto">
              <a:xfrm>
                <a:off x="2812788" y="4927769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3" name="円/楕円 792"/>
              <p:cNvSpPr/>
              <p:nvPr/>
            </p:nvSpPr>
            <p:spPr bwMode="auto">
              <a:xfrm>
                <a:off x="3114103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4" name="円/楕円 793"/>
              <p:cNvSpPr/>
              <p:nvPr/>
            </p:nvSpPr>
            <p:spPr bwMode="auto">
              <a:xfrm>
                <a:off x="3176643" y="4927769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95" name="グループ化 794"/>
              <p:cNvGrpSpPr/>
              <p:nvPr/>
            </p:nvGrpSpPr>
            <p:grpSpPr>
              <a:xfrm>
                <a:off x="2901510" y="5849083"/>
                <a:ext cx="331470" cy="190500"/>
                <a:chOff x="6340527" y="4747260"/>
                <a:chExt cx="370102" cy="190500"/>
              </a:xfrm>
              <a:solidFill>
                <a:srgbClr val="00B0F0"/>
              </a:solidFill>
            </p:grpSpPr>
            <p:sp>
              <p:nvSpPr>
                <p:cNvPr id="801" name="フリーフォーム 800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2" name="フリーフォーム 801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96" name="台形 795"/>
              <p:cNvSpPr/>
              <p:nvPr/>
            </p:nvSpPr>
            <p:spPr bwMode="auto">
              <a:xfrm flipV="1">
                <a:off x="2824366" y="5478182"/>
                <a:ext cx="487679" cy="395975"/>
              </a:xfrm>
              <a:prstGeom prst="trapezoid">
                <a:avLst>
                  <a:gd name="adj" fmla="val 20219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7" name="フリーフォーム 796"/>
              <p:cNvSpPr/>
              <p:nvPr/>
            </p:nvSpPr>
            <p:spPr bwMode="auto">
              <a:xfrm rot="4234005" flipH="1" flipV="1">
                <a:off x="3288992" y="5434674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8" name="フリーフォーム 797"/>
              <p:cNvSpPr/>
              <p:nvPr/>
            </p:nvSpPr>
            <p:spPr bwMode="auto">
              <a:xfrm rot="17365995" flipV="1">
                <a:off x="2729776" y="5439769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9" name="二等辺三角形 798"/>
              <p:cNvSpPr/>
              <p:nvPr/>
            </p:nvSpPr>
            <p:spPr bwMode="auto">
              <a:xfrm>
                <a:off x="2733944" y="4839280"/>
                <a:ext cx="291518" cy="4571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00" name="二等辺三角形 799"/>
              <p:cNvSpPr/>
              <p:nvPr/>
            </p:nvSpPr>
            <p:spPr bwMode="auto">
              <a:xfrm>
                <a:off x="3092084" y="4839280"/>
                <a:ext cx="291518" cy="4571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22" name="グループ化 821"/>
          <p:cNvGrpSpPr/>
          <p:nvPr/>
        </p:nvGrpSpPr>
        <p:grpSpPr>
          <a:xfrm>
            <a:off x="6060642" y="3249543"/>
            <a:ext cx="1450784" cy="966440"/>
            <a:chOff x="6573697" y="3520089"/>
            <a:chExt cx="638513" cy="425346"/>
          </a:xfrm>
        </p:grpSpPr>
        <p:grpSp>
          <p:nvGrpSpPr>
            <p:cNvPr id="823" name="グループ化 822"/>
            <p:cNvGrpSpPr/>
            <p:nvPr/>
          </p:nvGrpSpPr>
          <p:grpSpPr>
            <a:xfrm rot="2700000">
              <a:off x="6680281" y="3413505"/>
              <a:ext cx="425346" cy="638513"/>
              <a:chOff x="8435578" y="2993718"/>
              <a:chExt cx="798786" cy="1199106"/>
            </a:xfrm>
            <a:solidFill>
              <a:srgbClr val="FFCCFF"/>
            </a:solidFill>
          </p:grpSpPr>
          <p:sp>
            <p:nvSpPr>
              <p:cNvPr id="827" name="円/楕円 826"/>
              <p:cNvSpPr/>
              <p:nvPr/>
            </p:nvSpPr>
            <p:spPr bwMode="auto">
              <a:xfrm>
                <a:off x="8435578" y="2993718"/>
                <a:ext cx="798786" cy="798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28" name="二等辺三角形 827"/>
              <p:cNvSpPr/>
              <p:nvPr/>
            </p:nvSpPr>
            <p:spPr bwMode="auto">
              <a:xfrm>
                <a:off x="8677345" y="3404794"/>
                <a:ext cx="321658" cy="669387"/>
              </a:xfrm>
              <a:prstGeom prst="triangle">
                <a:avLst>
                  <a:gd name="adj" fmla="val 5169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29" name="フリーフォーム 828"/>
              <p:cNvSpPr/>
              <p:nvPr/>
            </p:nvSpPr>
            <p:spPr bwMode="auto">
              <a:xfrm>
                <a:off x="8710957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30" name="フリーフォーム 829"/>
              <p:cNvSpPr/>
              <p:nvPr/>
            </p:nvSpPr>
            <p:spPr bwMode="auto">
              <a:xfrm flipH="1">
                <a:off x="8851093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31" name="フリーフォーム 830"/>
              <p:cNvSpPr/>
              <p:nvPr/>
            </p:nvSpPr>
            <p:spPr bwMode="auto">
              <a:xfrm rot="17365995" flipH="1">
                <a:off x="8889717" y="3732421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32" name="フリーフォーム 831"/>
              <p:cNvSpPr/>
              <p:nvPr/>
            </p:nvSpPr>
            <p:spPr bwMode="auto">
              <a:xfrm rot="4234005">
                <a:off x="8645406" y="3742470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4" name="グループ化 823"/>
            <p:cNvGrpSpPr/>
            <p:nvPr/>
          </p:nvGrpSpPr>
          <p:grpSpPr>
            <a:xfrm rot="21400886">
              <a:off x="6880878" y="3522671"/>
              <a:ext cx="201979" cy="260724"/>
              <a:chOff x="6883400" y="3518109"/>
              <a:chExt cx="201979" cy="260724"/>
            </a:xfrm>
          </p:grpSpPr>
          <p:sp>
            <p:nvSpPr>
              <p:cNvPr id="825" name="アーチ 824"/>
              <p:cNvSpPr/>
              <p:nvPr/>
            </p:nvSpPr>
            <p:spPr bwMode="auto">
              <a:xfrm rot="14400000">
                <a:off x="6883400" y="3518109"/>
                <a:ext cx="112115" cy="112115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26" name="アーチ 825"/>
              <p:cNvSpPr/>
              <p:nvPr/>
            </p:nvSpPr>
            <p:spPr bwMode="auto">
              <a:xfrm rot="14400000">
                <a:off x="6973264" y="3666718"/>
                <a:ext cx="112115" cy="112115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33" name="グループ化 832"/>
          <p:cNvGrpSpPr/>
          <p:nvPr/>
        </p:nvGrpSpPr>
        <p:grpSpPr>
          <a:xfrm>
            <a:off x="8179857" y="2688929"/>
            <a:ext cx="986992" cy="1666554"/>
            <a:chOff x="8179857" y="2688929"/>
            <a:chExt cx="986992" cy="1666554"/>
          </a:xfrm>
        </p:grpSpPr>
        <p:grpSp>
          <p:nvGrpSpPr>
            <p:cNvPr id="834" name="グループ化 833"/>
            <p:cNvGrpSpPr/>
            <p:nvPr/>
          </p:nvGrpSpPr>
          <p:grpSpPr>
            <a:xfrm>
              <a:off x="8179857" y="2688929"/>
              <a:ext cx="986992" cy="1666554"/>
              <a:chOff x="807947" y="4690819"/>
              <a:chExt cx="798786" cy="1348764"/>
            </a:xfrm>
          </p:grpSpPr>
          <p:sp>
            <p:nvSpPr>
              <p:cNvPr id="846" name="円/楕円 845"/>
              <p:cNvSpPr/>
              <p:nvPr/>
            </p:nvSpPr>
            <p:spPr bwMode="auto">
              <a:xfrm>
                <a:off x="807947" y="4690819"/>
                <a:ext cx="798786" cy="798786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47" name="円/楕円 846"/>
              <p:cNvSpPr/>
              <p:nvPr/>
            </p:nvSpPr>
            <p:spPr bwMode="auto">
              <a:xfrm>
                <a:off x="886677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48" name="円/楕円 847"/>
              <p:cNvSpPr/>
              <p:nvPr/>
            </p:nvSpPr>
            <p:spPr bwMode="auto">
              <a:xfrm>
                <a:off x="951591" y="5010247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49" name="円/楕円 848"/>
              <p:cNvSpPr/>
              <p:nvPr/>
            </p:nvSpPr>
            <p:spPr bwMode="auto">
              <a:xfrm>
                <a:off x="1252906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50" name="円/楕円 849"/>
              <p:cNvSpPr/>
              <p:nvPr/>
            </p:nvSpPr>
            <p:spPr bwMode="auto">
              <a:xfrm>
                <a:off x="1315446" y="5010247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51" name="グループ化 850"/>
              <p:cNvGrpSpPr/>
              <p:nvPr/>
            </p:nvGrpSpPr>
            <p:grpSpPr>
              <a:xfrm>
                <a:off x="918446" y="4846248"/>
                <a:ext cx="186372" cy="97545"/>
                <a:chOff x="6311256" y="3113964"/>
                <a:chExt cx="186372" cy="97545"/>
              </a:xfrm>
            </p:grpSpPr>
            <p:sp>
              <p:nvSpPr>
                <p:cNvPr id="862" name="台形 861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63" name="台形 862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64" name="台形 863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52" name="グループ化 851"/>
              <p:cNvGrpSpPr/>
              <p:nvPr/>
            </p:nvGrpSpPr>
            <p:grpSpPr>
              <a:xfrm>
                <a:off x="1290749" y="4846248"/>
                <a:ext cx="186372" cy="97545"/>
                <a:chOff x="6311256" y="3113964"/>
                <a:chExt cx="186372" cy="97545"/>
              </a:xfrm>
            </p:grpSpPr>
            <p:sp>
              <p:nvSpPr>
                <p:cNvPr id="859" name="台形 858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60" name="台形 859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61" name="台形 860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53" name="グループ化 852"/>
              <p:cNvGrpSpPr/>
              <p:nvPr/>
            </p:nvGrpSpPr>
            <p:grpSpPr>
              <a:xfrm>
                <a:off x="951147" y="5179402"/>
                <a:ext cx="519696" cy="860181"/>
                <a:chOff x="6199517" y="4077579"/>
                <a:chExt cx="637250" cy="860181"/>
              </a:xfrm>
            </p:grpSpPr>
            <p:sp>
              <p:nvSpPr>
                <p:cNvPr id="854" name="二等辺三角形 853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55" name="フリーフォーム 854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56" name="フリーフォーム 855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57" name="フリーフォーム 856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58" name="フリーフォーム 857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835" name="グループ化 834"/>
            <p:cNvGrpSpPr/>
            <p:nvPr/>
          </p:nvGrpSpPr>
          <p:grpSpPr>
            <a:xfrm>
              <a:off x="8453297" y="3520089"/>
              <a:ext cx="638513" cy="425346"/>
              <a:chOff x="6573697" y="3520089"/>
              <a:chExt cx="638513" cy="425346"/>
            </a:xfrm>
          </p:grpSpPr>
          <p:grpSp>
            <p:nvGrpSpPr>
              <p:cNvPr id="836" name="グループ化 835"/>
              <p:cNvGrpSpPr/>
              <p:nvPr/>
            </p:nvGrpSpPr>
            <p:grpSpPr>
              <a:xfrm rot="2700000">
                <a:off x="6680281" y="3413505"/>
                <a:ext cx="425346" cy="638513"/>
                <a:chOff x="8435578" y="2993718"/>
                <a:chExt cx="798786" cy="1199106"/>
              </a:xfrm>
              <a:solidFill>
                <a:srgbClr val="FFCCFF"/>
              </a:solidFill>
            </p:grpSpPr>
            <p:sp>
              <p:nvSpPr>
                <p:cNvPr id="840" name="円/楕円 839"/>
                <p:cNvSpPr/>
                <p:nvPr/>
              </p:nvSpPr>
              <p:spPr bwMode="auto">
                <a:xfrm>
                  <a:off x="8435578" y="2993718"/>
                  <a:ext cx="798786" cy="79878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1" name="二等辺三角形 840"/>
                <p:cNvSpPr/>
                <p:nvPr/>
              </p:nvSpPr>
              <p:spPr bwMode="auto">
                <a:xfrm>
                  <a:off x="8677345" y="3404794"/>
                  <a:ext cx="321658" cy="669387"/>
                </a:xfrm>
                <a:prstGeom prst="triangle">
                  <a:avLst>
                    <a:gd name="adj" fmla="val 5169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2" name="フリーフォーム 841"/>
                <p:cNvSpPr/>
                <p:nvPr/>
              </p:nvSpPr>
              <p:spPr bwMode="auto">
                <a:xfrm>
                  <a:off x="8710957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3" name="フリーフォーム 842"/>
                <p:cNvSpPr/>
                <p:nvPr/>
              </p:nvSpPr>
              <p:spPr bwMode="auto">
                <a:xfrm flipH="1">
                  <a:off x="8851093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4" name="フリーフォーム 843"/>
                <p:cNvSpPr/>
                <p:nvPr/>
              </p:nvSpPr>
              <p:spPr bwMode="auto">
                <a:xfrm rot="17365995" flipH="1">
                  <a:off x="8889717" y="3732421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5" name="フリーフォーム 844"/>
                <p:cNvSpPr/>
                <p:nvPr/>
              </p:nvSpPr>
              <p:spPr bwMode="auto">
                <a:xfrm rot="4234005">
                  <a:off x="8645406" y="3742470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37" name="グループ化 836"/>
              <p:cNvGrpSpPr/>
              <p:nvPr/>
            </p:nvGrpSpPr>
            <p:grpSpPr>
              <a:xfrm rot="21400886">
                <a:off x="6880878" y="3522671"/>
                <a:ext cx="201979" cy="260724"/>
                <a:chOff x="6883400" y="3518109"/>
                <a:chExt cx="201979" cy="260724"/>
              </a:xfrm>
            </p:grpSpPr>
            <p:sp>
              <p:nvSpPr>
                <p:cNvPr id="838" name="アーチ 837"/>
                <p:cNvSpPr/>
                <p:nvPr/>
              </p:nvSpPr>
              <p:spPr bwMode="auto">
                <a:xfrm rot="14400000">
                  <a:off x="6883400" y="3518109"/>
                  <a:ext cx="112115" cy="11211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9" name="アーチ 838"/>
                <p:cNvSpPr/>
                <p:nvPr/>
              </p:nvSpPr>
              <p:spPr bwMode="auto">
                <a:xfrm rot="14400000">
                  <a:off x="6973264" y="3666718"/>
                  <a:ext cx="112115" cy="11211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865" name="グループ化 864"/>
          <p:cNvGrpSpPr/>
          <p:nvPr/>
        </p:nvGrpSpPr>
        <p:grpSpPr>
          <a:xfrm>
            <a:off x="8179857" y="4644729"/>
            <a:ext cx="986992" cy="1666554"/>
            <a:chOff x="8179857" y="2688929"/>
            <a:chExt cx="986992" cy="1666554"/>
          </a:xfrm>
        </p:grpSpPr>
        <p:grpSp>
          <p:nvGrpSpPr>
            <p:cNvPr id="866" name="グループ化 865"/>
            <p:cNvGrpSpPr/>
            <p:nvPr/>
          </p:nvGrpSpPr>
          <p:grpSpPr>
            <a:xfrm>
              <a:off x="8179857" y="2688929"/>
              <a:ext cx="986992" cy="1666554"/>
              <a:chOff x="807947" y="4690819"/>
              <a:chExt cx="798786" cy="1348764"/>
            </a:xfrm>
          </p:grpSpPr>
          <p:sp>
            <p:nvSpPr>
              <p:cNvPr id="874" name="円/楕円 873"/>
              <p:cNvSpPr/>
              <p:nvPr/>
            </p:nvSpPr>
            <p:spPr bwMode="auto">
              <a:xfrm>
                <a:off x="807947" y="4690819"/>
                <a:ext cx="798786" cy="798786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75" name="グループ化 874"/>
              <p:cNvGrpSpPr/>
              <p:nvPr/>
            </p:nvGrpSpPr>
            <p:grpSpPr>
              <a:xfrm>
                <a:off x="951147" y="5179402"/>
                <a:ext cx="519696" cy="860181"/>
                <a:chOff x="6199517" y="4077579"/>
                <a:chExt cx="637250" cy="860181"/>
              </a:xfrm>
            </p:grpSpPr>
            <p:sp>
              <p:nvSpPr>
                <p:cNvPr id="876" name="二等辺三角形 875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77" name="フリーフォーム 876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78" name="フリーフォーム 877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79" name="フリーフォーム 878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0" name="フリーフォーム 879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867" name="グループ化 866"/>
            <p:cNvGrpSpPr/>
            <p:nvPr/>
          </p:nvGrpSpPr>
          <p:grpSpPr>
            <a:xfrm rot="2700000">
              <a:off x="8559881" y="3413505"/>
              <a:ext cx="425346" cy="638513"/>
              <a:chOff x="8435578" y="2993718"/>
              <a:chExt cx="798786" cy="1199106"/>
            </a:xfrm>
            <a:solidFill>
              <a:srgbClr val="FFCCFF"/>
            </a:solidFill>
          </p:grpSpPr>
          <p:sp>
            <p:nvSpPr>
              <p:cNvPr id="868" name="円/楕円 867"/>
              <p:cNvSpPr/>
              <p:nvPr/>
            </p:nvSpPr>
            <p:spPr bwMode="auto">
              <a:xfrm>
                <a:off x="8435578" y="2993718"/>
                <a:ext cx="798786" cy="798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69" name="二等辺三角形 868"/>
              <p:cNvSpPr/>
              <p:nvPr/>
            </p:nvSpPr>
            <p:spPr bwMode="auto">
              <a:xfrm>
                <a:off x="8677345" y="3404794"/>
                <a:ext cx="321658" cy="669387"/>
              </a:xfrm>
              <a:prstGeom prst="triangle">
                <a:avLst>
                  <a:gd name="adj" fmla="val 5169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0" name="フリーフォーム 869"/>
              <p:cNvSpPr/>
              <p:nvPr/>
            </p:nvSpPr>
            <p:spPr bwMode="auto">
              <a:xfrm>
                <a:off x="8710957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" name="フリーフォーム 870"/>
              <p:cNvSpPr/>
              <p:nvPr/>
            </p:nvSpPr>
            <p:spPr bwMode="auto">
              <a:xfrm flipH="1">
                <a:off x="8851093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2" name="フリーフォーム 871"/>
              <p:cNvSpPr/>
              <p:nvPr/>
            </p:nvSpPr>
            <p:spPr bwMode="auto">
              <a:xfrm rot="17365995" flipH="1">
                <a:off x="8889717" y="3732421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3" name="フリーフォーム 872"/>
              <p:cNvSpPr/>
              <p:nvPr/>
            </p:nvSpPr>
            <p:spPr bwMode="auto">
              <a:xfrm rot="4234005">
                <a:off x="8645406" y="3742470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78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1" name="グループ化 640"/>
          <p:cNvGrpSpPr/>
          <p:nvPr/>
        </p:nvGrpSpPr>
        <p:grpSpPr>
          <a:xfrm>
            <a:off x="539989" y="810103"/>
            <a:ext cx="1347857" cy="1611328"/>
            <a:chOff x="539989" y="810103"/>
            <a:chExt cx="1347857" cy="1611328"/>
          </a:xfrm>
        </p:grpSpPr>
        <p:grpSp>
          <p:nvGrpSpPr>
            <p:cNvPr id="642" name="グループ化 641"/>
            <p:cNvGrpSpPr/>
            <p:nvPr/>
          </p:nvGrpSpPr>
          <p:grpSpPr>
            <a:xfrm>
              <a:off x="539989" y="810103"/>
              <a:ext cx="1347857" cy="1611328"/>
              <a:chOff x="5844614" y="3588996"/>
              <a:chExt cx="1347857" cy="1611328"/>
            </a:xfrm>
            <a:solidFill>
              <a:schemeClr val="tx1"/>
            </a:solidFill>
          </p:grpSpPr>
          <p:sp>
            <p:nvSpPr>
              <p:cNvPr id="666" name="台形 665"/>
              <p:cNvSpPr/>
              <p:nvPr/>
            </p:nvSpPr>
            <p:spPr bwMode="auto">
              <a:xfrm>
                <a:off x="584461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7" name="台形 666"/>
              <p:cNvSpPr/>
              <p:nvPr/>
            </p:nvSpPr>
            <p:spPr bwMode="auto">
              <a:xfrm flipV="1">
                <a:off x="584461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8" name="台形 667"/>
              <p:cNvSpPr/>
              <p:nvPr/>
            </p:nvSpPr>
            <p:spPr bwMode="auto">
              <a:xfrm flipV="1">
                <a:off x="591573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9" name="円/楕円 668"/>
              <p:cNvSpPr/>
              <p:nvPr/>
            </p:nvSpPr>
            <p:spPr bwMode="auto">
              <a:xfrm>
                <a:off x="6115094" y="3588996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0" name="円/楕円 669"/>
              <p:cNvSpPr/>
              <p:nvPr/>
            </p:nvSpPr>
            <p:spPr bwMode="auto">
              <a:xfrm>
                <a:off x="6193824" y="3793198"/>
                <a:ext cx="263658" cy="26365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1" name="円/楕円 670"/>
              <p:cNvSpPr/>
              <p:nvPr/>
            </p:nvSpPr>
            <p:spPr bwMode="auto">
              <a:xfrm>
                <a:off x="6258738" y="3825946"/>
                <a:ext cx="133829" cy="133829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2" name="円/楕円 671"/>
              <p:cNvSpPr/>
              <p:nvPr/>
            </p:nvSpPr>
            <p:spPr bwMode="auto">
              <a:xfrm>
                <a:off x="6560053" y="3793198"/>
                <a:ext cx="263658" cy="26365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3" name="円/楕円 672"/>
              <p:cNvSpPr/>
              <p:nvPr/>
            </p:nvSpPr>
            <p:spPr bwMode="auto">
              <a:xfrm>
                <a:off x="6622593" y="3825946"/>
                <a:ext cx="133829" cy="133829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74" name="グループ化 673"/>
              <p:cNvGrpSpPr/>
              <p:nvPr/>
            </p:nvGrpSpPr>
            <p:grpSpPr>
              <a:xfrm>
                <a:off x="6225593" y="3744425"/>
                <a:ext cx="186372" cy="97545"/>
                <a:chOff x="6311256" y="3113964"/>
                <a:chExt cx="186372" cy="97545"/>
              </a:xfrm>
              <a:grpFill/>
            </p:grpSpPr>
            <p:sp>
              <p:nvSpPr>
                <p:cNvPr id="685" name="台形 684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6" name="台形 685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7" name="台形 686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75" name="グループ化 674"/>
              <p:cNvGrpSpPr/>
              <p:nvPr/>
            </p:nvGrpSpPr>
            <p:grpSpPr>
              <a:xfrm>
                <a:off x="6597896" y="3744425"/>
                <a:ext cx="186372" cy="97545"/>
                <a:chOff x="6311256" y="3113964"/>
                <a:chExt cx="186372" cy="97545"/>
              </a:xfrm>
              <a:grpFill/>
            </p:grpSpPr>
            <p:sp>
              <p:nvSpPr>
                <p:cNvPr id="682" name="台形 681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3" name="台形 682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4" name="台形 683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76" name="グループ化 675"/>
              <p:cNvGrpSpPr/>
              <p:nvPr/>
            </p:nvGrpSpPr>
            <p:grpSpPr>
              <a:xfrm>
                <a:off x="6258294" y="4077579"/>
                <a:ext cx="519696" cy="860181"/>
                <a:chOff x="6199517" y="4077579"/>
                <a:chExt cx="637250" cy="860181"/>
              </a:xfrm>
              <a:grpFill/>
            </p:grpSpPr>
            <p:sp>
              <p:nvSpPr>
                <p:cNvPr id="677" name="二等辺三角形 676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8" name="フリーフォーム 677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9" name="フリーフォーム 678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0" name="フリーフォーム 679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1" name="フリーフォーム 680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643" name="グループ化 642"/>
            <p:cNvGrpSpPr/>
            <p:nvPr/>
          </p:nvGrpSpPr>
          <p:grpSpPr>
            <a:xfrm>
              <a:off x="539989" y="810103"/>
              <a:ext cx="1347857" cy="1611328"/>
              <a:chOff x="5844614" y="3588996"/>
              <a:chExt cx="1347857" cy="1611328"/>
            </a:xfrm>
          </p:grpSpPr>
          <p:sp>
            <p:nvSpPr>
              <p:cNvPr id="644" name="台形 643"/>
              <p:cNvSpPr/>
              <p:nvPr/>
            </p:nvSpPr>
            <p:spPr bwMode="auto">
              <a:xfrm>
                <a:off x="584461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" name="台形 644"/>
              <p:cNvSpPr/>
              <p:nvPr/>
            </p:nvSpPr>
            <p:spPr bwMode="auto">
              <a:xfrm flipV="1">
                <a:off x="584461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" name="台形 645"/>
              <p:cNvSpPr/>
              <p:nvPr/>
            </p:nvSpPr>
            <p:spPr bwMode="auto">
              <a:xfrm flipV="1">
                <a:off x="591573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7" name="円/楕円 646"/>
              <p:cNvSpPr/>
              <p:nvPr/>
            </p:nvSpPr>
            <p:spPr bwMode="auto">
              <a:xfrm>
                <a:off x="6115094" y="3588996"/>
                <a:ext cx="798786" cy="798786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8" name="円/楕円 647"/>
              <p:cNvSpPr/>
              <p:nvPr/>
            </p:nvSpPr>
            <p:spPr bwMode="auto">
              <a:xfrm>
                <a:off x="6193824" y="3793198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" name="円/楕円 648"/>
              <p:cNvSpPr/>
              <p:nvPr/>
            </p:nvSpPr>
            <p:spPr bwMode="auto">
              <a:xfrm>
                <a:off x="6258738" y="3825946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" name="円/楕円 649"/>
              <p:cNvSpPr/>
              <p:nvPr/>
            </p:nvSpPr>
            <p:spPr bwMode="auto">
              <a:xfrm>
                <a:off x="6560053" y="3793198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" name="円/楕円 650"/>
              <p:cNvSpPr/>
              <p:nvPr/>
            </p:nvSpPr>
            <p:spPr bwMode="auto">
              <a:xfrm>
                <a:off x="6622593" y="3825946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52" name="グループ化 651"/>
              <p:cNvGrpSpPr/>
              <p:nvPr/>
            </p:nvGrpSpPr>
            <p:grpSpPr>
              <a:xfrm>
                <a:off x="6225593" y="3744425"/>
                <a:ext cx="186372" cy="97545"/>
                <a:chOff x="6311256" y="3113964"/>
                <a:chExt cx="186372" cy="97545"/>
              </a:xfrm>
            </p:grpSpPr>
            <p:sp>
              <p:nvSpPr>
                <p:cNvPr id="663" name="台形 662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64" name="台形 663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65" name="台形 664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53" name="グループ化 652"/>
              <p:cNvGrpSpPr/>
              <p:nvPr/>
            </p:nvGrpSpPr>
            <p:grpSpPr>
              <a:xfrm>
                <a:off x="6597896" y="3744425"/>
                <a:ext cx="186372" cy="97545"/>
                <a:chOff x="6311256" y="3113964"/>
                <a:chExt cx="186372" cy="97545"/>
              </a:xfrm>
            </p:grpSpPr>
            <p:sp>
              <p:nvSpPr>
                <p:cNvPr id="660" name="台形 659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61" name="台形 660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62" name="台形 661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54" name="グループ化 653"/>
              <p:cNvGrpSpPr/>
              <p:nvPr/>
            </p:nvGrpSpPr>
            <p:grpSpPr>
              <a:xfrm>
                <a:off x="6258294" y="4077579"/>
                <a:ext cx="519696" cy="860181"/>
                <a:chOff x="6199517" y="4077579"/>
                <a:chExt cx="637250" cy="860181"/>
              </a:xfrm>
            </p:grpSpPr>
            <p:sp>
              <p:nvSpPr>
                <p:cNvPr id="655" name="二等辺三角形 654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56" name="フリーフォーム 655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57" name="フリーフォーム 656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58" name="フリーフォーム 657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688" name="グループ化 687"/>
          <p:cNvGrpSpPr/>
          <p:nvPr/>
        </p:nvGrpSpPr>
        <p:grpSpPr>
          <a:xfrm>
            <a:off x="2401186" y="810103"/>
            <a:ext cx="1347857" cy="1611328"/>
            <a:chOff x="2401186" y="810103"/>
            <a:chExt cx="1347857" cy="1611328"/>
          </a:xfrm>
        </p:grpSpPr>
        <p:grpSp>
          <p:nvGrpSpPr>
            <p:cNvPr id="689" name="グループ化 688"/>
            <p:cNvGrpSpPr/>
            <p:nvPr/>
          </p:nvGrpSpPr>
          <p:grpSpPr>
            <a:xfrm>
              <a:off x="2401186" y="810103"/>
              <a:ext cx="1347857" cy="1611328"/>
              <a:chOff x="7395284" y="3588996"/>
              <a:chExt cx="1347857" cy="1611328"/>
            </a:xfrm>
            <a:solidFill>
              <a:schemeClr val="tx1"/>
            </a:solidFill>
          </p:grpSpPr>
          <p:sp>
            <p:nvSpPr>
              <p:cNvPr id="707" name="台形 706"/>
              <p:cNvSpPr/>
              <p:nvPr/>
            </p:nvSpPr>
            <p:spPr bwMode="auto">
              <a:xfrm>
                <a:off x="739528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8" name="台形 707"/>
              <p:cNvSpPr/>
              <p:nvPr/>
            </p:nvSpPr>
            <p:spPr bwMode="auto">
              <a:xfrm flipV="1">
                <a:off x="739528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9" name="台形 708"/>
              <p:cNvSpPr/>
              <p:nvPr/>
            </p:nvSpPr>
            <p:spPr bwMode="auto">
              <a:xfrm flipV="1">
                <a:off x="746640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0" name="円/楕円 709"/>
              <p:cNvSpPr/>
              <p:nvPr/>
            </p:nvSpPr>
            <p:spPr bwMode="auto">
              <a:xfrm>
                <a:off x="7665764" y="3588996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1" name="円/楕円 710"/>
              <p:cNvSpPr/>
              <p:nvPr/>
            </p:nvSpPr>
            <p:spPr bwMode="auto">
              <a:xfrm>
                <a:off x="7744494" y="3793198"/>
                <a:ext cx="263658" cy="26365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2" name="円/楕円 711"/>
              <p:cNvSpPr/>
              <p:nvPr/>
            </p:nvSpPr>
            <p:spPr bwMode="auto">
              <a:xfrm>
                <a:off x="7809408" y="3825946"/>
                <a:ext cx="133829" cy="133829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3" name="円/楕円 712"/>
              <p:cNvSpPr/>
              <p:nvPr/>
            </p:nvSpPr>
            <p:spPr bwMode="auto">
              <a:xfrm>
                <a:off x="8110723" y="3793198"/>
                <a:ext cx="263658" cy="26365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4" name="円/楕円 713"/>
              <p:cNvSpPr/>
              <p:nvPr/>
            </p:nvSpPr>
            <p:spPr bwMode="auto">
              <a:xfrm>
                <a:off x="8173263" y="3825946"/>
                <a:ext cx="133829" cy="133829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15" name="グループ化 714"/>
              <p:cNvGrpSpPr/>
              <p:nvPr/>
            </p:nvGrpSpPr>
            <p:grpSpPr>
              <a:xfrm>
                <a:off x="7898130" y="4747260"/>
                <a:ext cx="331470" cy="190500"/>
                <a:chOff x="6340527" y="4747260"/>
                <a:chExt cx="370102" cy="190500"/>
              </a:xfrm>
              <a:grpFill/>
            </p:grpSpPr>
            <p:sp>
              <p:nvSpPr>
                <p:cNvPr id="721" name="フリーフォーム 720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" name="フリーフォーム 721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16" name="台形 715"/>
              <p:cNvSpPr/>
              <p:nvPr/>
            </p:nvSpPr>
            <p:spPr bwMode="auto">
              <a:xfrm flipV="1">
                <a:off x="7820986" y="4376359"/>
                <a:ext cx="487679" cy="395975"/>
              </a:xfrm>
              <a:prstGeom prst="trapezoid">
                <a:avLst>
                  <a:gd name="adj" fmla="val 20219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7" name="フリーフォーム 716"/>
              <p:cNvSpPr/>
              <p:nvPr/>
            </p:nvSpPr>
            <p:spPr bwMode="auto">
              <a:xfrm rot="4234005" flipH="1" flipV="1">
                <a:off x="8285612" y="4332851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8" name="フリーフォーム 717"/>
              <p:cNvSpPr/>
              <p:nvPr/>
            </p:nvSpPr>
            <p:spPr bwMode="auto">
              <a:xfrm rot="17365995" flipV="1">
                <a:off x="7726396" y="4337946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9" name="二等辺三角形 718"/>
              <p:cNvSpPr/>
              <p:nvPr/>
            </p:nvSpPr>
            <p:spPr bwMode="auto">
              <a:xfrm>
                <a:off x="7730564" y="3737457"/>
                <a:ext cx="291518" cy="45719"/>
              </a:xfrm>
              <a:prstGeom prst="triangl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0" name="二等辺三角形 719"/>
              <p:cNvSpPr/>
              <p:nvPr/>
            </p:nvSpPr>
            <p:spPr bwMode="auto">
              <a:xfrm>
                <a:off x="8088704" y="3737457"/>
                <a:ext cx="291518" cy="45719"/>
              </a:xfrm>
              <a:prstGeom prst="triangl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90" name="グループ化 689"/>
            <p:cNvGrpSpPr/>
            <p:nvPr/>
          </p:nvGrpSpPr>
          <p:grpSpPr>
            <a:xfrm>
              <a:off x="2401186" y="810103"/>
              <a:ext cx="1347857" cy="1611328"/>
              <a:chOff x="7395284" y="3588996"/>
              <a:chExt cx="1347857" cy="1611328"/>
            </a:xfrm>
          </p:grpSpPr>
          <p:sp>
            <p:nvSpPr>
              <p:cNvPr id="691" name="台形 690"/>
              <p:cNvSpPr/>
              <p:nvPr/>
            </p:nvSpPr>
            <p:spPr bwMode="auto">
              <a:xfrm>
                <a:off x="739528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2" name="台形 691"/>
              <p:cNvSpPr/>
              <p:nvPr/>
            </p:nvSpPr>
            <p:spPr bwMode="auto">
              <a:xfrm flipV="1">
                <a:off x="739528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3" name="台形 692"/>
              <p:cNvSpPr/>
              <p:nvPr/>
            </p:nvSpPr>
            <p:spPr bwMode="auto">
              <a:xfrm flipV="1">
                <a:off x="746640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4" name="円/楕円 693"/>
              <p:cNvSpPr/>
              <p:nvPr/>
            </p:nvSpPr>
            <p:spPr bwMode="auto">
              <a:xfrm>
                <a:off x="7665764" y="3588996"/>
                <a:ext cx="798786" cy="798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5" name="円/楕円 694"/>
              <p:cNvSpPr/>
              <p:nvPr/>
            </p:nvSpPr>
            <p:spPr bwMode="auto">
              <a:xfrm>
                <a:off x="7744494" y="3793198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6" name="円/楕円 695"/>
              <p:cNvSpPr/>
              <p:nvPr/>
            </p:nvSpPr>
            <p:spPr bwMode="auto">
              <a:xfrm>
                <a:off x="7809408" y="3825946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7" name="円/楕円 696"/>
              <p:cNvSpPr/>
              <p:nvPr/>
            </p:nvSpPr>
            <p:spPr bwMode="auto">
              <a:xfrm>
                <a:off x="8110723" y="3793198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8" name="円/楕円 697"/>
              <p:cNvSpPr/>
              <p:nvPr/>
            </p:nvSpPr>
            <p:spPr bwMode="auto">
              <a:xfrm>
                <a:off x="8173263" y="3825946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99" name="グループ化 698"/>
              <p:cNvGrpSpPr/>
              <p:nvPr/>
            </p:nvGrpSpPr>
            <p:grpSpPr>
              <a:xfrm>
                <a:off x="7898130" y="4747260"/>
                <a:ext cx="331470" cy="190500"/>
                <a:chOff x="6340527" y="4747260"/>
                <a:chExt cx="370102" cy="190500"/>
              </a:xfrm>
              <a:solidFill>
                <a:srgbClr val="00B0F0"/>
              </a:solidFill>
            </p:grpSpPr>
            <p:sp>
              <p:nvSpPr>
                <p:cNvPr id="705" name="フリーフォーム 704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06" name="フリーフォーム 705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00" name="台形 699"/>
              <p:cNvSpPr/>
              <p:nvPr/>
            </p:nvSpPr>
            <p:spPr bwMode="auto">
              <a:xfrm flipV="1">
                <a:off x="7820986" y="4376359"/>
                <a:ext cx="487679" cy="395975"/>
              </a:xfrm>
              <a:prstGeom prst="trapezoid">
                <a:avLst>
                  <a:gd name="adj" fmla="val 20219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1" name="フリーフォーム 700"/>
              <p:cNvSpPr/>
              <p:nvPr/>
            </p:nvSpPr>
            <p:spPr bwMode="auto">
              <a:xfrm rot="4234005" flipH="1" flipV="1">
                <a:off x="8285612" y="4332851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2" name="フリーフォーム 701"/>
              <p:cNvSpPr/>
              <p:nvPr/>
            </p:nvSpPr>
            <p:spPr bwMode="auto">
              <a:xfrm rot="17365995" flipV="1">
                <a:off x="7726396" y="4337946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3" name="二等辺三角形 702"/>
              <p:cNvSpPr/>
              <p:nvPr/>
            </p:nvSpPr>
            <p:spPr bwMode="auto">
              <a:xfrm>
                <a:off x="7730564" y="3737457"/>
                <a:ext cx="291518" cy="4571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4" name="二等辺三角形 703"/>
              <p:cNvSpPr/>
              <p:nvPr/>
            </p:nvSpPr>
            <p:spPr bwMode="auto">
              <a:xfrm>
                <a:off x="8088704" y="3737457"/>
                <a:ext cx="291518" cy="4571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23" name="グループ化 722"/>
          <p:cNvGrpSpPr/>
          <p:nvPr/>
        </p:nvGrpSpPr>
        <p:grpSpPr>
          <a:xfrm>
            <a:off x="4278869" y="810103"/>
            <a:ext cx="1347857" cy="1611328"/>
            <a:chOff x="4278869" y="810103"/>
            <a:chExt cx="1347857" cy="1611328"/>
          </a:xfrm>
        </p:grpSpPr>
        <p:grpSp>
          <p:nvGrpSpPr>
            <p:cNvPr id="724" name="グループ化 723"/>
            <p:cNvGrpSpPr/>
            <p:nvPr/>
          </p:nvGrpSpPr>
          <p:grpSpPr>
            <a:xfrm>
              <a:off x="4278869" y="810103"/>
              <a:ext cx="1347857" cy="1611328"/>
              <a:chOff x="5844614" y="3588996"/>
              <a:chExt cx="1347857" cy="1611328"/>
            </a:xfrm>
            <a:solidFill>
              <a:schemeClr val="tx1"/>
            </a:solidFill>
          </p:grpSpPr>
          <p:sp>
            <p:nvSpPr>
              <p:cNvPr id="736" name="台形 735"/>
              <p:cNvSpPr/>
              <p:nvPr/>
            </p:nvSpPr>
            <p:spPr bwMode="auto">
              <a:xfrm>
                <a:off x="584461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7" name="台形 736"/>
              <p:cNvSpPr/>
              <p:nvPr/>
            </p:nvSpPr>
            <p:spPr bwMode="auto">
              <a:xfrm flipV="1">
                <a:off x="584461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8" name="台形 737"/>
              <p:cNvSpPr/>
              <p:nvPr/>
            </p:nvSpPr>
            <p:spPr bwMode="auto">
              <a:xfrm flipV="1">
                <a:off x="591573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9" name="円/楕円 738"/>
              <p:cNvSpPr/>
              <p:nvPr/>
            </p:nvSpPr>
            <p:spPr bwMode="auto">
              <a:xfrm>
                <a:off x="6115094" y="3588996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40" name="グループ化 739"/>
              <p:cNvGrpSpPr/>
              <p:nvPr/>
            </p:nvGrpSpPr>
            <p:grpSpPr>
              <a:xfrm>
                <a:off x="6258294" y="4077579"/>
                <a:ext cx="519696" cy="860181"/>
                <a:chOff x="6199517" y="4077579"/>
                <a:chExt cx="637250" cy="860181"/>
              </a:xfrm>
              <a:grpFill/>
            </p:grpSpPr>
            <p:sp>
              <p:nvSpPr>
                <p:cNvPr id="741" name="二等辺三角形 740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42" name="フリーフォーム 741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43" name="フリーフォーム 742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44" name="フリーフォーム 743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45" name="フリーフォーム 744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725" name="グループ化 724"/>
            <p:cNvGrpSpPr/>
            <p:nvPr/>
          </p:nvGrpSpPr>
          <p:grpSpPr>
            <a:xfrm>
              <a:off x="4278869" y="810103"/>
              <a:ext cx="1347857" cy="1611328"/>
              <a:chOff x="5844614" y="3588996"/>
              <a:chExt cx="1347857" cy="1611328"/>
            </a:xfrm>
          </p:grpSpPr>
          <p:sp>
            <p:nvSpPr>
              <p:cNvPr id="726" name="台形 725"/>
              <p:cNvSpPr/>
              <p:nvPr/>
            </p:nvSpPr>
            <p:spPr bwMode="auto">
              <a:xfrm>
                <a:off x="584461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7" name="台形 726"/>
              <p:cNvSpPr/>
              <p:nvPr/>
            </p:nvSpPr>
            <p:spPr bwMode="auto">
              <a:xfrm flipV="1">
                <a:off x="584461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8" name="台形 727"/>
              <p:cNvSpPr/>
              <p:nvPr/>
            </p:nvSpPr>
            <p:spPr bwMode="auto">
              <a:xfrm flipV="1">
                <a:off x="591573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9" name="円/楕円 728"/>
              <p:cNvSpPr/>
              <p:nvPr/>
            </p:nvSpPr>
            <p:spPr bwMode="auto">
              <a:xfrm>
                <a:off x="6115094" y="3588996"/>
                <a:ext cx="798786" cy="798786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30" name="グループ化 729"/>
              <p:cNvGrpSpPr/>
              <p:nvPr/>
            </p:nvGrpSpPr>
            <p:grpSpPr>
              <a:xfrm>
                <a:off x="6258294" y="4077579"/>
                <a:ext cx="519696" cy="860181"/>
                <a:chOff x="6199517" y="4077579"/>
                <a:chExt cx="637250" cy="860181"/>
              </a:xfrm>
            </p:grpSpPr>
            <p:sp>
              <p:nvSpPr>
                <p:cNvPr id="731" name="二等辺三角形 730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32" name="フリーフォーム 731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33" name="フリーフォーム 732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34" name="フリーフォーム 733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35" name="フリーフォーム 734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746" name="グループ化 745"/>
          <p:cNvGrpSpPr/>
          <p:nvPr/>
        </p:nvGrpSpPr>
        <p:grpSpPr>
          <a:xfrm>
            <a:off x="6140066" y="810103"/>
            <a:ext cx="1347857" cy="1611328"/>
            <a:chOff x="6140066" y="810103"/>
            <a:chExt cx="1347857" cy="1611328"/>
          </a:xfrm>
        </p:grpSpPr>
        <p:grpSp>
          <p:nvGrpSpPr>
            <p:cNvPr id="747" name="グループ化 746"/>
            <p:cNvGrpSpPr/>
            <p:nvPr/>
          </p:nvGrpSpPr>
          <p:grpSpPr>
            <a:xfrm>
              <a:off x="6140066" y="810103"/>
              <a:ext cx="1347857" cy="1611328"/>
              <a:chOff x="7395284" y="3588996"/>
              <a:chExt cx="1347857" cy="1611328"/>
            </a:xfrm>
            <a:solidFill>
              <a:schemeClr val="tx1"/>
            </a:solidFill>
          </p:grpSpPr>
          <p:sp>
            <p:nvSpPr>
              <p:cNvPr id="759" name="台形 758"/>
              <p:cNvSpPr/>
              <p:nvPr/>
            </p:nvSpPr>
            <p:spPr bwMode="auto">
              <a:xfrm>
                <a:off x="739528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60" name="台形 759"/>
              <p:cNvSpPr/>
              <p:nvPr/>
            </p:nvSpPr>
            <p:spPr bwMode="auto">
              <a:xfrm flipV="1">
                <a:off x="739528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61" name="台形 760"/>
              <p:cNvSpPr/>
              <p:nvPr/>
            </p:nvSpPr>
            <p:spPr bwMode="auto">
              <a:xfrm flipV="1">
                <a:off x="746640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62" name="円/楕円 761"/>
              <p:cNvSpPr/>
              <p:nvPr/>
            </p:nvSpPr>
            <p:spPr bwMode="auto">
              <a:xfrm>
                <a:off x="7665764" y="3588996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63" name="グループ化 762"/>
              <p:cNvGrpSpPr/>
              <p:nvPr/>
            </p:nvGrpSpPr>
            <p:grpSpPr>
              <a:xfrm>
                <a:off x="7898130" y="4747260"/>
                <a:ext cx="331470" cy="190500"/>
                <a:chOff x="6340527" y="4747260"/>
                <a:chExt cx="370102" cy="190500"/>
              </a:xfrm>
              <a:grpFill/>
            </p:grpSpPr>
            <p:sp>
              <p:nvSpPr>
                <p:cNvPr id="767" name="フリーフォーム 766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68" name="フリーフォーム 767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64" name="台形 763"/>
              <p:cNvSpPr/>
              <p:nvPr/>
            </p:nvSpPr>
            <p:spPr bwMode="auto">
              <a:xfrm flipV="1">
                <a:off x="7820986" y="4376359"/>
                <a:ext cx="487679" cy="395975"/>
              </a:xfrm>
              <a:prstGeom prst="trapezoid">
                <a:avLst>
                  <a:gd name="adj" fmla="val 20219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65" name="フリーフォーム 764"/>
              <p:cNvSpPr/>
              <p:nvPr/>
            </p:nvSpPr>
            <p:spPr bwMode="auto">
              <a:xfrm rot="4234005" flipH="1" flipV="1">
                <a:off x="8285612" y="4332851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66" name="フリーフォーム 765"/>
              <p:cNvSpPr/>
              <p:nvPr/>
            </p:nvSpPr>
            <p:spPr bwMode="auto">
              <a:xfrm rot="17365995" flipV="1">
                <a:off x="7726396" y="4337946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48" name="グループ化 747"/>
            <p:cNvGrpSpPr/>
            <p:nvPr/>
          </p:nvGrpSpPr>
          <p:grpSpPr>
            <a:xfrm>
              <a:off x="6140066" y="810103"/>
              <a:ext cx="1347857" cy="1611328"/>
              <a:chOff x="7395284" y="3588996"/>
              <a:chExt cx="1347857" cy="1611328"/>
            </a:xfrm>
          </p:grpSpPr>
          <p:sp>
            <p:nvSpPr>
              <p:cNvPr id="749" name="台形 748"/>
              <p:cNvSpPr/>
              <p:nvPr/>
            </p:nvSpPr>
            <p:spPr bwMode="auto">
              <a:xfrm>
                <a:off x="739528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50" name="台形 749"/>
              <p:cNvSpPr/>
              <p:nvPr/>
            </p:nvSpPr>
            <p:spPr bwMode="auto">
              <a:xfrm flipV="1">
                <a:off x="739528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51" name="台形 750"/>
              <p:cNvSpPr/>
              <p:nvPr/>
            </p:nvSpPr>
            <p:spPr bwMode="auto">
              <a:xfrm flipV="1">
                <a:off x="746640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52" name="円/楕円 751"/>
              <p:cNvSpPr/>
              <p:nvPr/>
            </p:nvSpPr>
            <p:spPr bwMode="auto">
              <a:xfrm>
                <a:off x="7665764" y="3588996"/>
                <a:ext cx="798786" cy="798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53" name="グループ化 752"/>
              <p:cNvGrpSpPr/>
              <p:nvPr/>
            </p:nvGrpSpPr>
            <p:grpSpPr>
              <a:xfrm>
                <a:off x="7898130" y="4747260"/>
                <a:ext cx="331470" cy="190500"/>
                <a:chOff x="6340527" y="4747260"/>
                <a:chExt cx="370102" cy="190500"/>
              </a:xfrm>
              <a:solidFill>
                <a:srgbClr val="00B0F0"/>
              </a:solidFill>
            </p:grpSpPr>
            <p:sp>
              <p:nvSpPr>
                <p:cNvPr id="757" name="フリーフォーム 756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58" name="フリーフォーム 757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54" name="台形 753"/>
              <p:cNvSpPr/>
              <p:nvPr/>
            </p:nvSpPr>
            <p:spPr bwMode="auto">
              <a:xfrm flipV="1">
                <a:off x="7820986" y="4376359"/>
                <a:ext cx="487679" cy="395975"/>
              </a:xfrm>
              <a:prstGeom prst="trapezoid">
                <a:avLst>
                  <a:gd name="adj" fmla="val 20219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55" name="フリーフォーム 754"/>
              <p:cNvSpPr/>
              <p:nvPr/>
            </p:nvSpPr>
            <p:spPr bwMode="auto">
              <a:xfrm rot="4234005" flipH="1" flipV="1">
                <a:off x="8285612" y="4332851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56" name="フリーフォーム 755"/>
              <p:cNvSpPr/>
              <p:nvPr/>
            </p:nvSpPr>
            <p:spPr bwMode="auto">
              <a:xfrm rot="17365995" flipV="1">
                <a:off x="7726396" y="4337946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69" name="グループ化 768"/>
          <p:cNvGrpSpPr/>
          <p:nvPr/>
        </p:nvGrpSpPr>
        <p:grpSpPr>
          <a:xfrm>
            <a:off x="8017749" y="810103"/>
            <a:ext cx="1347857" cy="1611328"/>
            <a:chOff x="8017749" y="810103"/>
            <a:chExt cx="1347857" cy="1611328"/>
          </a:xfrm>
        </p:grpSpPr>
        <p:grpSp>
          <p:nvGrpSpPr>
            <p:cNvPr id="770" name="グループ化 769"/>
            <p:cNvGrpSpPr/>
            <p:nvPr/>
          </p:nvGrpSpPr>
          <p:grpSpPr>
            <a:xfrm>
              <a:off x="8017749" y="810103"/>
              <a:ext cx="1347857" cy="1611328"/>
              <a:chOff x="5844614" y="3588996"/>
              <a:chExt cx="1347857" cy="1611328"/>
            </a:xfrm>
            <a:solidFill>
              <a:schemeClr val="tx1"/>
            </a:solidFill>
          </p:grpSpPr>
          <p:sp>
            <p:nvSpPr>
              <p:cNvPr id="796" name="台形 795"/>
              <p:cNvSpPr/>
              <p:nvPr/>
            </p:nvSpPr>
            <p:spPr bwMode="auto">
              <a:xfrm>
                <a:off x="584461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7" name="台形 796"/>
              <p:cNvSpPr/>
              <p:nvPr/>
            </p:nvSpPr>
            <p:spPr bwMode="auto">
              <a:xfrm flipV="1">
                <a:off x="584461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8" name="台形 797"/>
              <p:cNvSpPr/>
              <p:nvPr/>
            </p:nvSpPr>
            <p:spPr bwMode="auto">
              <a:xfrm flipV="1">
                <a:off x="591573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9" name="円/楕円 798"/>
              <p:cNvSpPr/>
              <p:nvPr/>
            </p:nvSpPr>
            <p:spPr bwMode="auto">
              <a:xfrm>
                <a:off x="6115094" y="3588996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00" name="グループ化 799"/>
              <p:cNvGrpSpPr/>
              <p:nvPr/>
            </p:nvGrpSpPr>
            <p:grpSpPr>
              <a:xfrm>
                <a:off x="6258294" y="4077579"/>
                <a:ext cx="519696" cy="860181"/>
                <a:chOff x="6199517" y="4077579"/>
                <a:chExt cx="637250" cy="860181"/>
              </a:xfrm>
              <a:grpFill/>
            </p:grpSpPr>
            <p:sp>
              <p:nvSpPr>
                <p:cNvPr id="801" name="二等辺三角形 800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2" name="フリーフォーム 801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3" name="フリーフォーム 802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4" name="フリーフォーム 803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5" name="フリーフォーム 804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771" name="グループ化 770"/>
            <p:cNvGrpSpPr/>
            <p:nvPr/>
          </p:nvGrpSpPr>
          <p:grpSpPr>
            <a:xfrm rot="2700000">
              <a:off x="8559508" y="1345895"/>
              <a:ext cx="425346" cy="638513"/>
              <a:chOff x="8435578" y="2993718"/>
              <a:chExt cx="798786" cy="1199106"/>
            </a:xfrm>
            <a:solidFill>
              <a:schemeClr val="tx1"/>
            </a:solidFill>
          </p:grpSpPr>
          <p:sp>
            <p:nvSpPr>
              <p:cNvPr id="790" name="円/楕円 789"/>
              <p:cNvSpPr/>
              <p:nvPr/>
            </p:nvSpPr>
            <p:spPr bwMode="auto">
              <a:xfrm>
                <a:off x="8435578" y="2993718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1" name="二等辺三角形 790"/>
              <p:cNvSpPr/>
              <p:nvPr/>
            </p:nvSpPr>
            <p:spPr bwMode="auto">
              <a:xfrm>
                <a:off x="8677345" y="3404794"/>
                <a:ext cx="321658" cy="669387"/>
              </a:xfrm>
              <a:prstGeom prst="triangle">
                <a:avLst>
                  <a:gd name="adj" fmla="val 51692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2" name="フリーフォーム 791"/>
              <p:cNvSpPr/>
              <p:nvPr/>
            </p:nvSpPr>
            <p:spPr bwMode="auto">
              <a:xfrm>
                <a:off x="8710957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3" name="フリーフォーム 792"/>
              <p:cNvSpPr/>
              <p:nvPr/>
            </p:nvSpPr>
            <p:spPr bwMode="auto">
              <a:xfrm flipH="1">
                <a:off x="8851093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4" name="フリーフォーム 793"/>
              <p:cNvSpPr/>
              <p:nvPr/>
            </p:nvSpPr>
            <p:spPr bwMode="auto">
              <a:xfrm rot="17365995" flipH="1">
                <a:off x="8889717" y="3732421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95" name="フリーフォーム 794"/>
              <p:cNvSpPr/>
              <p:nvPr/>
            </p:nvSpPr>
            <p:spPr bwMode="auto">
              <a:xfrm rot="4234005">
                <a:off x="8645406" y="3742470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72" name="グループ化 771"/>
            <p:cNvGrpSpPr/>
            <p:nvPr/>
          </p:nvGrpSpPr>
          <p:grpSpPr>
            <a:xfrm>
              <a:off x="8017749" y="810103"/>
              <a:ext cx="1347857" cy="1611328"/>
              <a:chOff x="5844614" y="3588996"/>
              <a:chExt cx="1347857" cy="1611328"/>
            </a:xfrm>
          </p:grpSpPr>
          <p:sp>
            <p:nvSpPr>
              <p:cNvPr id="780" name="台形 779"/>
              <p:cNvSpPr/>
              <p:nvPr/>
            </p:nvSpPr>
            <p:spPr bwMode="auto">
              <a:xfrm>
                <a:off x="5844614" y="4966801"/>
                <a:ext cx="1347857" cy="233523"/>
              </a:xfrm>
              <a:prstGeom prst="trapezoid">
                <a:avLst>
                  <a:gd name="adj" fmla="val 104834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81" name="台形 780"/>
              <p:cNvSpPr/>
              <p:nvPr/>
            </p:nvSpPr>
            <p:spPr bwMode="auto">
              <a:xfrm flipV="1">
                <a:off x="5844614" y="3621614"/>
                <a:ext cx="1347857" cy="1345187"/>
              </a:xfrm>
              <a:prstGeom prst="trapezoid">
                <a:avLst>
                  <a:gd name="adj" fmla="val 18230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82" name="台形 781"/>
              <p:cNvSpPr/>
              <p:nvPr/>
            </p:nvSpPr>
            <p:spPr bwMode="auto">
              <a:xfrm flipV="1">
                <a:off x="5915735" y="3699028"/>
                <a:ext cx="1197505" cy="1267771"/>
              </a:xfrm>
              <a:prstGeom prst="trapezoid">
                <a:avLst>
                  <a:gd name="adj" fmla="val 182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83" name="円/楕円 782"/>
              <p:cNvSpPr/>
              <p:nvPr/>
            </p:nvSpPr>
            <p:spPr bwMode="auto">
              <a:xfrm>
                <a:off x="6115094" y="3588996"/>
                <a:ext cx="798786" cy="798786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84" name="グループ化 783"/>
              <p:cNvGrpSpPr/>
              <p:nvPr/>
            </p:nvGrpSpPr>
            <p:grpSpPr>
              <a:xfrm>
                <a:off x="6258294" y="4077579"/>
                <a:ext cx="519696" cy="860181"/>
                <a:chOff x="6199517" y="4077579"/>
                <a:chExt cx="637250" cy="860181"/>
              </a:xfrm>
            </p:grpSpPr>
            <p:sp>
              <p:nvSpPr>
                <p:cNvPr id="785" name="二等辺三角形 784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6" name="フリーフォーム 785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7" name="フリーフォーム 786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8" name="フリーフォーム 787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9" name="フリーフォーム 788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773" name="グループ化 772"/>
            <p:cNvGrpSpPr/>
            <p:nvPr/>
          </p:nvGrpSpPr>
          <p:grpSpPr>
            <a:xfrm rot="2700000">
              <a:off x="8559508" y="1345895"/>
              <a:ext cx="425346" cy="638513"/>
              <a:chOff x="8435578" y="2993718"/>
              <a:chExt cx="798786" cy="1199106"/>
            </a:xfrm>
            <a:solidFill>
              <a:srgbClr val="FFCCFF"/>
            </a:solidFill>
          </p:grpSpPr>
          <p:sp>
            <p:nvSpPr>
              <p:cNvPr id="774" name="円/楕円 773"/>
              <p:cNvSpPr/>
              <p:nvPr/>
            </p:nvSpPr>
            <p:spPr bwMode="auto">
              <a:xfrm>
                <a:off x="8435578" y="2993718"/>
                <a:ext cx="798786" cy="798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75" name="二等辺三角形 774"/>
              <p:cNvSpPr/>
              <p:nvPr/>
            </p:nvSpPr>
            <p:spPr bwMode="auto">
              <a:xfrm>
                <a:off x="8677345" y="3404794"/>
                <a:ext cx="321658" cy="669387"/>
              </a:xfrm>
              <a:prstGeom prst="triangle">
                <a:avLst>
                  <a:gd name="adj" fmla="val 5169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76" name="フリーフォーム 775"/>
              <p:cNvSpPr/>
              <p:nvPr/>
            </p:nvSpPr>
            <p:spPr bwMode="auto">
              <a:xfrm>
                <a:off x="8710957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77" name="フリーフォーム 776"/>
              <p:cNvSpPr/>
              <p:nvPr/>
            </p:nvSpPr>
            <p:spPr bwMode="auto">
              <a:xfrm flipH="1">
                <a:off x="8851093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78" name="フリーフォーム 777"/>
              <p:cNvSpPr/>
              <p:nvPr/>
            </p:nvSpPr>
            <p:spPr bwMode="auto">
              <a:xfrm rot="17365995" flipH="1">
                <a:off x="8889717" y="3732421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79" name="フリーフォーム 778"/>
              <p:cNvSpPr/>
              <p:nvPr/>
            </p:nvSpPr>
            <p:spPr bwMode="auto">
              <a:xfrm rot="4234005">
                <a:off x="8645406" y="3742470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06" name="グループ化 805"/>
          <p:cNvGrpSpPr/>
          <p:nvPr/>
        </p:nvGrpSpPr>
        <p:grpSpPr>
          <a:xfrm>
            <a:off x="716366" y="2688245"/>
            <a:ext cx="986992" cy="1666554"/>
            <a:chOff x="716366" y="2688245"/>
            <a:chExt cx="986992" cy="1666554"/>
          </a:xfrm>
        </p:grpSpPr>
        <p:grpSp>
          <p:nvGrpSpPr>
            <p:cNvPr id="807" name="グループ化 806"/>
            <p:cNvGrpSpPr/>
            <p:nvPr/>
          </p:nvGrpSpPr>
          <p:grpSpPr>
            <a:xfrm>
              <a:off x="716366" y="2688245"/>
              <a:ext cx="986992" cy="1666554"/>
              <a:chOff x="807947" y="4690819"/>
              <a:chExt cx="798786" cy="1348764"/>
            </a:xfrm>
            <a:solidFill>
              <a:schemeClr val="tx1"/>
            </a:solidFill>
          </p:grpSpPr>
          <p:sp>
            <p:nvSpPr>
              <p:cNvPr id="828" name="円/楕円 827"/>
              <p:cNvSpPr/>
              <p:nvPr/>
            </p:nvSpPr>
            <p:spPr bwMode="auto">
              <a:xfrm>
                <a:off x="807947" y="4690819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29" name="円/楕円 828"/>
              <p:cNvSpPr/>
              <p:nvPr/>
            </p:nvSpPr>
            <p:spPr bwMode="auto">
              <a:xfrm>
                <a:off x="886677" y="4895021"/>
                <a:ext cx="263658" cy="26365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30" name="円/楕円 829"/>
              <p:cNvSpPr/>
              <p:nvPr/>
            </p:nvSpPr>
            <p:spPr bwMode="auto">
              <a:xfrm>
                <a:off x="951591" y="4927769"/>
                <a:ext cx="133829" cy="133829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31" name="円/楕円 830"/>
              <p:cNvSpPr/>
              <p:nvPr/>
            </p:nvSpPr>
            <p:spPr bwMode="auto">
              <a:xfrm>
                <a:off x="1252906" y="4895021"/>
                <a:ext cx="263658" cy="26365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32" name="円/楕円 831"/>
              <p:cNvSpPr/>
              <p:nvPr/>
            </p:nvSpPr>
            <p:spPr bwMode="auto">
              <a:xfrm>
                <a:off x="1315446" y="4927769"/>
                <a:ext cx="133829" cy="133829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33" name="グループ化 832"/>
              <p:cNvGrpSpPr/>
              <p:nvPr/>
            </p:nvGrpSpPr>
            <p:grpSpPr>
              <a:xfrm>
                <a:off x="918446" y="4846248"/>
                <a:ext cx="186372" cy="97545"/>
                <a:chOff x="6311256" y="3113964"/>
                <a:chExt cx="186372" cy="97545"/>
              </a:xfrm>
              <a:grpFill/>
            </p:grpSpPr>
            <p:sp>
              <p:nvSpPr>
                <p:cNvPr id="844" name="台形 843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5" name="台形 844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6" name="台形 845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34" name="グループ化 833"/>
              <p:cNvGrpSpPr/>
              <p:nvPr/>
            </p:nvGrpSpPr>
            <p:grpSpPr>
              <a:xfrm>
                <a:off x="1290749" y="4846248"/>
                <a:ext cx="186372" cy="97545"/>
                <a:chOff x="6311256" y="3113964"/>
                <a:chExt cx="186372" cy="97545"/>
              </a:xfrm>
              <a:grpFill/>
            </p:grpSpPr>
            <p:sp>
              <p:nvSpPr>
                <p:cNvPr id="841" name="台形 840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2" name="台形 841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3" name="台形 842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35" name="グループ化 834"/>
              <p:cNvGrpSpPr/>
              <p:nvPr/>
            </p:nvGrpSpPr>
            <p:grpSpPr>
              <a:xfrm>
                <a:off x="951147" y="5179402"/>
                <a:ext cx="519696" cy="860181"/>
                <a:chOff x="6199517" y="4077579"/>
                <a:chExt cx="637250" cy="860181"/>
              </a:xfrm>
              <a:grpFill/>
            </p:grpSpPr>
            <p:sp>
              <p:nvSpPr>
                <p:cNvPr id="836" name="二等辺三角形 835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7" name="フリーフォーム 836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8" name="フリーフォーム 837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9" name="フリーフォーム 838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0" name="フリーフォーム 839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808" name="グループ化 807"/>
            <p:cNvGrpSpPr/>
            <p:nvPr/>
          </p:nvGrpSpPr>
          <p:grpSpPr>
            <a:xfrm>
              <a:off x="716366" y="2688245"/>
              <a:ext cx="986992" cy="1666554"/>
              <a:chOff x="807947" y="4690819"/>
              <a:chExt cx="798786" cy="1348764"/>
            </a:xfrm>
          </p:grpSpPr>
          <p:sp>
            <p:nvSpPr>
              <p:cNvPr id="809" name="円/楕円 808"/>
              <p:cNvSpPr/>
              <p:nvPr/>
            </p:nvSpPr>
            <p:spPr bwMode="auto">
              <a:xfrm>
                <a:off x="807947" y="4690819"/>
                <a:ext cx="798786" cy="798786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 bwMode="auto">
              <a:xfrm>
                <a:off x="886677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11" name="円/楕円 810"/>
              <p:cNvSpPr/>
              <p:nvPr/>
            </p:nvSpPr>
            <p:spPr bwMode="auto">
              <a:xfrm>
                <a:off x="951591" y="4927769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12" name="円/楕円 811"/>
              <p:cNvSpPr/>
              <p:nvPr/>
            </p:nvSpPr>
            <p:spPr bwMode="auto">
              <a:xfrm>
                <a:off x="1252906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13" name="円/楕円 812"/>
              <p:cNvSpPr/>
              <p:nvPr/>
            </p:nvSpPr>
            <p:spPr bwMode="auto">
              <a:xfrm>
                <a:off x="1315446" y="4927769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14" name="グループ化 813"/>
              <p:cNvGrpSpPr/>
              <p:nvPr/>
            </p:nvGrpSpPr>
            <p:grpSpPr>
              <a:xfrm>
                <a:off x="918446" y="4846248"/>
                <a:ext cx="186372" cy="97545"/>
                <a:chOff x="6311256" y="3113964"/>
                <a:chExt cx="186372" cy="97545"/>
              </a:xfrm>
            </p:grpSpPr>
            <p:sp>
              <p:nvSpPr>
                <p:cNvPr id="825" name="台形 824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6" name="台形 825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7" name="台形 826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15" name="グループ化 814"/>
              <p:cNvGrpSpPr/>
              <p:nvPr/>
            </p:nvGrpSpPr>
            <p:grpSpPr>
              <a:xfrm>
                <a:off x="1290749" y="4846248"/>
                <a:ext cx="186372" cy="97545"/>
                <a:chOff x="6311256" y="3113964"/>
                <a:chExt cx="186372" cy="97545"/>
              </a:xfrm>
            </p:grpSpPr>
            <p:sp>
              <p:nvSpPr>
                <p:cNvPr id="822" name="台形 821"/>
                <p:cNvSpPr/>
                <p:nvPr/>
              </p:nvSpPr>
              <p:spPr bwMode="auto">
                <a:xfrm flipV="1">
                  <a:off x="6376027" y="3113964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3" name="台形 822"/>
                <p:cNvSpPr/>
                <p:nvPr/>
              </p:nvSpPr>
              <p:spPr bwMode="auto">
                <a:xfrm rot="19800000" flipV="1">
                  <a:off x="6311256" y="3129987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4" name="台形 823"/>
                <p:cNvSpPr/>
                <p:nvPr/>
              </p:nvSpPr>
              <p:spPr bwMode="auto">
                <a:xfrm rot="1800000" flipH="1" flipV="1">
                  <a:off x="6445085" y="3129988"/>
                  <a:ext cx="52543" cy="81521"/>
                </a:xfrm>
                <a:prstGeom prst="trapezoid">
                  <a:avLst>
                    <a:gd name="adj" fmla="val 353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16" name="グループ化 815"/>
              <p:cNvGrpSpPr/>
              <p:nvPr/>
            </p:nvGrpSpPr>
            <p:grpSpPr>
              <a:xfrm>
                <a:off x="951147" y="5179402"/>
                <a:ext cx="519696" cy="860181"/>
                <a:chOff x="6199517" y="4077579"/>
                <a:chExt cx="637250" cy="860181"/>
              </a:xfrm>
            </p:grpSpPr>
            <p:sp>
              <p:nvSpPr>
                <p:cNvPr id="817" name="二等辺三角形 816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8" name="フリーフォーム 817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9" name="フリーフォーム 818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0" name="フリーフォーム 819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1" name="フリーフォーム 820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847" name="グループ化 846"/>
          <p:cNvGrpSpPr/>
          <p:nvPr/>
        </p:nvGrpSpPr>
        <p:grpSpPr>
          <a:xfrm>
            <a:off x="2577563" y="2688245"/>
            <a:ext cx="986992" cy="1666554"/>
            <a:chOff x="2577563" y="2688245"/>
            <a:chExt cx="986992" cy="1666554"/>
          </a:xfrm>
        </p:grpSpPr>
        <p:grpSp>
          <p:nvGrpSpPr>
            <p:cNvPr id="848" name="グループ化 847"/>
            <p:cNvGrpSpPr/>
            <p:nvPr/>
          </p:nvGrpSpPr>
          <p:grpSpPr>
            <a:xfrm>
              <a:off x="2577563" y="2688245"/>
              <a:ext cx="986992" cy="1666554"/>
              <a:chOff x="2669144" y="4690819"/>
              <a:chExt cx="798786" cy="1348764"/>
            </a:xfrm>
            <a:solidFill>
              <a:schemeClr val="tx1"/>
            </a:solidFill>
          </p:grpSpPr>
          <p:sp>
            <p:nvSpPr>
              <p:cNvPr id="863" name="円/楕円 862"/>
              <p:cNvSpPr/>
              <p:nvPr/>
            </p:nvSpPr>
            <p:spPr bwMode="auto">
              <a:xfrm>
                <a:off x="2669144" y="4690819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64" name="円/楕円 863"/>
              <p:cNvSpPr/>
              <p:nvPr/>
            </p:nvSpPr>
            <p:spPr bwMode="auto">
              <a:xfrm>
                <a:off x="2747874" y="4895021"/>
                <a:ext cx="263658" cy="26365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65" name="円/楕円 864"/>
              <p:cNvSpPr/>
              <p:nvPr/>
            </p:nvSpPr>
            <p:spPr bwMode="auto">
              <a:xfrm>
                <a:off x="2812788" y="4927769"/>
                <a:ext cx="133829" cy="133829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66" name="円/楕円 865"/>
              <p:cNvSpPr/>
              <p:nvPr/>
            </p:nvSpPr>
            <p:spPr bwMode="auto">
              <a:xfrm>
                <a:off x="3114103" y="4895021"/>
                <a:ext cx="263658" cy="26365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67" name="円/楕円 866"/>
              <p:cNvSpPr/>
              <p:nvPr/>
            </p:nvSpPr>
            <p:spPr bwMode="auto">
              <a:xfrm>
                <a:off x="3176643" y="4927769"/>
                <a:ext cx="133829" cy="133829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68" name="グループ化 867"/>
              <p:cNvGrpSpPr/>
              <p:nvPr/>
            </p:nvGrpSpPr>
            <p:grpSpPr>
              <a:xfrm>
                <a:off x="2901510" y="5849083"/>
                <a:ext cx="331470" cy="190500"/>
                <a:chOff x="6340527" y="4747260"/>
                <a:chExt cx="370102" cy="190500"/>
              </a:xfrm>
              <a:grpFill/>
            </p:grpSpPr>
            <p:sp>
              <p:nvSpPr>
                <p:cNvPr id="874" name="フリーフォーム 873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75" name="フリーフォーム 874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69" name="台形 868"/>
              <p:cNvSpPr/>
              <p:nvPr/>
            </p:nvSpPr>
            <p:spPr bwMode="auto">
              <a:xfrm flipV="1">
                <a:off x="2824366" y="5478182"/>
                <a:ext cx="487679" cy="395975"/>
              </a:xfrm>
              <a:prstGeom prst="trapezoid">
                <a:avLst>
                  <a:gd name="adj" fmla="val 20219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0" name="フリーフォーム 869"/>
              <p:cNvSpPr/>
              <p:nvPr/>
            </p:nvSpPr>
            <p:spPr bwMode="auto">
              <a:xfrm rot="4234005" flipH="1" flipV="1">
                <a:off x="3288992" y="5434674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" name="フリーフォーム 870"/>
              <p:cNvSpPr/>
              <p:nvPr/>
            </p:nvSpPr>
            <p:spPr bwMode="auto">
              <a:xfrm rot="17365995" flipV="1">
                <a:off x="2729776" y="5439769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2" name="二等辺三角形 871"/>
              <p:cNvSpPr/>
              <p:nvPr/>
            </p:nvSpPr>
            <p:spPr bwMode="auto">
              <a:xfrm>
                <a:off x="2733944" y="4839280"/>
                <a:ext cx="291518" cy="45719"/>
              </a:xfrm>
              <a:prstGeom prst="triangl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3" name="二等辺三角形 872"/>
              <p:cNvSpPr/>
              <p:nvPr/>
            </p:nvSpPr>
            <p:spPr bwMode="auto">
              <a:xfrm>
                <a:off x="3092084" y="4839280"/>
                <a:ext cx="291518" cy="45719"/>
              </a:xfrm>
              <a:prstGeom prst="triangl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49" name="グループ化 848"/>
            <p:cNvGrpSpPr/>
            <p:nvPr/>
          </p:nvGrpSpPr>
          <p:grpSpPr>
            <a:xfrm>
              <a:off x="2577563" y="2688245"/>
              <a:ext cx="986992" cy="1666554"/>
              <a:chOff x="2669144" y="4690819"/>
              <a:chExt cx="798786" cy="1348764"/>
            </a:xfrm>
          </p:grpSpPr>
          <p:sp>
            <p:nvSpPr>
              <p:cNvPr id="850" name="円/楕円 849"/>
              <p:cNvSpPr/>
              <p:nvPr/>
            </p:nvSpPr>
            <p:spPr bwMode="auto">
              <a:xfrm>
                <a:off x="2669144" y="4690819"/>
                <a:ext cx="798786" cy="798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51" name="円/楕円 850"/>
              <p:cNvSpPr/>
              <p:nvPr/>
            </p:nvSpPr>
            <p:spPr bwMode="auto">
              <a:xfrm>
                <a:off x="2747874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52" name="円/楕円 851"/>
              <p:cNvSpPr/>
              <p:nvPr/>
            </p:nvSpPr>
            <p:spPr bwMode="auto">
              <a:xfrm>
                <a:off x="2812788" y="4927769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53" name="円/楕円 852"/>
              <p:cNvSpPr/>
              <p:nvPr/>
            </p:nvSpPr>
            <p:spPr bwMode="auto">
              <a:xfrm>
                <a:off x="3114103" y="4895021"/>
                <a:ext cx="263658" cy="2636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54" name="円/楕円 853"/>
              <p:cNvSpPr/>
              <p:nvPr/>
            </p:nvSpPr>
            <p:spPr bwMode="auto">
              <a:xfrm>
                <a:off x="3176643" y="4927769"/>
                <a:ext cx="133829" cy="13382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55" name="グループ化 854"/>
              <p:cNvGrpSpPr/>
              <p:nvPr/>
            </p:nvGrpSpPr>
            <p:grpSpPr>
              <a:xfrm>
                <a:off x="2901510" y="5849083"/>
                <a:ext cx="331470" cy="190500"/>
                <a:chOff x="6340527" y="4747260"/>
                <a:chExt cx="370102" cy="190500"/>
              </a:xfrm>
              <a:solidFill>
                <a:srgbClr val="00B0F0"/>
              </a:solidFill>
            </p:grpSpPr>
            <p:sp>
              <p:nvSpPr>
                <p:cNvPr id="861" name="フリーフォーム 860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62" name="フリーフォーム 861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56" name="台形 855"/>
              <p:cNvSpPr/>
              <p:nvPr/>
            </p:nvSpPr>
            <p:spPr bwMode="auto">
              <a:xfrm flipV="1">
                <a:off x="2824366" y="5478182"/>
                <a:ext cx="487679" cy="395975"/>
              </a:xfrm>
              <a:prstGeom prst="trapezoid">
                <a:avLst>
                  <a:gd name="adj" fmla="val 20219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57" name="フリーフォーム 856"/>
              <p:cNvSpPr/>
              <p:nvPr/>
            </p:nvSpPr>
            <p:spPr bwMode="auto">
              <a:xfrm rot="4234005" flipH="1" flipV="1">
                <a:off x="3288992" y="5434674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58" name="フリーフォーム 857"/>
              <p:cNvSpPr/>
              <p:nvPr/>
            </p:nvSpPr>
            <p:spPr bwMode="auto">
              <a:xfrm rot="17365995" flipV="1">
                <a:off x="2729776" y="5439769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59" name="二等辺三角形 858"/>
              <p:cNvSpPr/>
              <p:nvPr/>
            </p:nvSpPr>
            <p:spPr bwMode="auto">
              <a:xfrm>
                <a:off x="2733944" y="4839280"/>
                <a:ext cx="291518" cy="4571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60" name="二等辺三角形 859"/>
              <p:cNvSpPr/>
              <p:nvPr/>
            </p:nvSpPr>
            <p:spPr bwMode="auto">
              <a:xfrm>
                <a:off x="3092084" y="4839280"/>
                <a:ext cx="291518" cy="4571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76" name="グループ化 875"/>
          <p:cNvGrpSpPr/>
          <p:nvPr/>
        </p:nvGrpSpPr>
        <p:grpSpPr>
          <a:xfrm>
            <a:off x="737229" y="4688456"/>
            <a:ext cx="986992" cy="1666554"/>
            <a:chOff x="737229" y="4688456"/>
            <a:chExt cx="986992" cy="1666554"/>
          </a:xfrm>
        </p:grpSpPr>
        <p:grpSp>
          <p:nvGrpSpPr>
            <p:cNvPr id="877" name="グループ化 876"/>
            <p:cNvGrpSpPr/>
            <p:nvPr/>
          </p:nvGrpSpPr>
          <p:grpSpPr>
            <a:xfrm>
              <a:off x="737229" y="4688456"/>
              <a:ext cx="986992" cy="1666554"/>
              <a:chOff x="4546827" y="4690819"/>
              <a:chExt cx="798786" cy="1348764"/>
            </a:xfrm>
            <a:solidFill>
              <a:schemeClr val="tx1"/>
            </a:solidFill>
          </p:grpSpPr>
          <p:sp>
            <p:nvSpPr>
              <p:cNvPr id="886" name="円/楕円 885"/>
              <p:cNvSpPr/>
              <p:nvPr/>
            </p:nvSpPr>
            <p:spPr bwMode="auto">
              <a:xfrm>
                <a:off x="4546827" y="4690819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87" name="グループ化 886"/>
              <p:cNvGrpSpPr/>
              <p:nvPr/>
            </p:nvGrpSpPr>
            <p:grpSpPr>
              <a:xfrm>
                <a:off x="4690027" y="5179402"/>
                <a:ext cx="519696" cy="860181"/>
                <a:chOff x="6199517" y="4077579"/>
                <a:chExt cx="637250" cy="860181"/>
              </a:xfrm>
              <a:grpFill/>
            </p:grpSpPr>
            <p:sp>
              <p:nvSpPr>
                <p:cNvPr id="888" name="二等辺三角形 887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9" name="フリーフォーム 888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0" name="フリーフォーム 889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1" name="フリーフォーム 890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2" name="フリーフォーム 891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878" name="グループ化 877"/>
            <p:cNvGrpSpPr/>
            <p:nvPr/>
          </p:nvGrpSpPr>
          <p:grpSpPr>
            <a:xfrm>
              <a:off x="737229" y="4688456"/>
              <a:ext cx="986992" cy="1666554"/>
              <a:chOff x="4546827" y="4690819"/>
              <a:chExt cx="798786" cy="1348764"/>
            </a:xfrm>
          </p:grpSpPr>
          <p:sp>
            <p:nvSpPr>
              <p:cNvPr id="879" name="円/楕円 878"/>
              <p:cNvSpPr/>
              <p:nvPr/>
            </p:nvSpPr>
            <p:spPr bwMode="auto">
              <a:xfrm>
                <a:off x="4546827" y="4690819"/>
                <a:ext cx="798786" cy="798786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80" name="グループ化 879"/>
              <p:cNvGrpSpPr/>
              <p:nvPr/>
            </p:nvGrpSpPr>
            <p:grpSpPr>
              <a:xfrm>
                <a:off x="4690027" y="5179402"/>
                <a:ext cx="519696" cy="860181"/>
                <a:chOff x="6199517" y="4077579"/>
                <a:chExt cx="637250" cy="860181"/>
              </a:xfrm>
            </p:grpSpPr>
            <p:sp>
              <p:nvSpPr>
                <p:cNvPr id="881" name="二等辺三角形 880"/>
                <p:cNvSpPr/>
                <p:nvPr/>
              </p:nvSpPr>
              <p:spPr bwMode="auto">
                <a:xfrm>
                  <a:off x="6239539" y="4077579"/>
                  <a:ext cx="549897" cy="701571"/>
                </a:xfrm>
                <a:prstGeom prst="triangl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2" name="フリーフォーム 881"/>
                <p:cNvSpPr/>
                <p:nvPr/>
              </p:nvSpPr>
              <p:spPr bwMode="auto">
                <a:xfrm>
                  <a:off x="6362530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3" name="フリーフォーム 882"/>
                <p:cNvSpPr/>
                <p:nvPr/>
              </p:nvSpPr>
              <p:spPr bwMode="auto">
                <a:xfrm flipH="1">
                  <a:off x="6534364" y="4747260"/>
                  <a:ext cx="132080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4" name="フリーフォーム 883"/>
                <p:cNvSpPr/>
                <p:nvPr/>
              </p:nvSpPr>
              <p:spPr bwMode="auto">
                <a:xfrm rot="17365995" flipH="1">
                  <a:off x="6653610" y="4353298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5" name="フリーフォーム 884"/>
                <p:cNvSpPr/>
                <p:nvPr/>
              </p:nvSpPr>
              <p:spPr bwMode="auto">
                <a:xfrm rot="4234005">
                  <a:off x="6250595" y="4353299"/>
                  <a:ext cx="132080" cy="23423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893" name="グループ化 892"/>
          <p:cNvGrpSpPr/>
          <p:nvPr/>
        </p:nvGrpSpPr>
        <p:grpSpPr>
          <a:xfrm>
            <a:off x="2598426" y="4688456"/>
            <a:ext cx="986992" cy="1666554"/>
            <a:chOff x="2598426" y="4688456"/>
            <a:chExt cx="986992" cy="1666554"/>
          </a:xfrm>
        </p:grpSpPr>
        <p:grpSp>
          <p:nvGrpSpPr>
            <p:cNvPr id="894" name="グループ化 893"/>
            <p:cNvGrpSpPr/>
            <p:nvPr/>
          </p:nvGrpSpPr>
          <p:grpSpPr>
            <a:xfrm>
              <a:off x="2598426" y="4688456"/>
              <a:ext cx="986992" cy="1666554"/>
              <a:chOff x="6408024" y="4690819"/>
              <a:chExt cx="798786" cy="1348764"/>
            </a:xfrm>
            <a:solidFill>
              <a:schemeClr val="tx1"/>
            </a:solidFill>
          </p:grpSpPr>
          <p:sp>
            <p:nvSpPr>
              <p:cNvPr id="903" name="円/楕円 902"/>
              <p:cNvSpPr/>
              <p:nvPr/>
            </p:nvSpPr>
            <p:spPr bwMode="auto">
              <a:xfrm>
                <a:off x="6408024" y="4690819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04" name="グループ化 903"/>
              <p:cNvGrpSpPr/>
              <p:nvPr/>
            </p:nvGrpSpPr>
            <p:grpSpPr>
              <a:xfrm>
                <a:off x="6640390" y="5849083"/>
                <a:ext cx="331470" cy="190500"/>
                <a:chOff x="6340527" y="4747260"/>
                <a:chExt cx="370102" cy="190500"/>
              </a:xfrm>
              <a:grpFill/>
            </p:grpSpPr>
            <p:sp>
              <p:nvSpPr>
                <p:cNvPr id="908" name="フリーフォーム 907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9" name="フリーフォーム 908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05" name="台形 904"/>
              <p:cNvSpPr/>
              <p:nvPr/>
            </p:nvSpPr>
            <p:spPr bwMode="auto">
              <a:xfrm flipV="1">
                <a:off x="6563246" y="5478182"/>
                <a:ext cx="487679" cy="395975"/>
              </a:xfrm>
              <a:prstGeom prst="trapezoid">
                <a:avLst>
                  <a:gd name="adj" fmla="val 20219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6" name="フリーフォーム 905"/>
              <p:cNvSpPr/>
              <p:nvPr/>
            </p:nvSpPr>
            <p:spPr bwMode="auto">
              <a:xfrm rot="4234005" flipH="1" flipV="1">
                <a:off x="7027872" y="5434674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7" name="フリーフォーム 906"/>
              <p:cNvSpPr/>
              <p:nvPr/>
            </p:nvSpPr>
            <p:spPr bwMode="auto">
              <a:xfrm rot="17365995" flipV="1">
                <a:off x="6468656" y="5439769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95" name="グループ化 894"/>
            <p:cNvGrpSpPr/>
            <p:nvPr/>
          </p:nvGrpSpPr>
          <p:grpSpPr>
            <a:xfrm>
              <a:off x="2598426" y="4688456"/>
              <a:ext cx="986992" cy="1666554"/>
              <a:chOff x="6408024" y="4690819"/>
              <a:chExt cx="798786" cy="1348764"/>
            </a:xfrm>
          </p:grpSpPr>
          <p:sp>
            <p:nvSpPr>
              <p:cNvPr id="896" name="円/楕円 895"/>
              <p:cNvSpPr/>
              <p:nvPr/>
            </p:nvSpPr>
            <p:spPr bwMode="auto">
              <a:xfrm>
                <a:off x="6408024" y="4690819"/>
                <a:ext cx="798786" cy="798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97" name="グループ化 896"/>
              <p:cNvGrpSpPr/>
              <p:nvPr/>
            </p:nvGrpSpPr>
            <p:grpSpPr>
              <a:xfrm>
                <a:off x="6640390" y="5849083"/>
                <a:ext cx="331470" cy="190500"/>
                <a:chOff x="6340527" y="4747260"/>
                <a:chExt cx="370102" cy="190500"/>
              </a:xfrm>
              <a:solidFill>
                <a:srgbClr val="00B0F0"/>
              </a:solidFill>
            </p:grpSpPr>
            <p:sp>
              <p:nvSpPr>
                <p:cNvPr id="901" name="フリーフォーム 900"/>
                <p:cNvSpPr/>
                <p:nvPr/>
              </p:nvSpPr>
              <p:spPr bwMode="auto">
                <a:xfrm>
                  <a:off x="6548008" y="4747260"/>
                  <a:ext cx="162621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2" name="フリーフォーム 901"/>
                <p:cNvSpPr/>
                <p:nvPr/>
              </p:nvSpPr>
              <p:spPr bwMode="auto">
                <a:xfrm flipH="1">
                  <a:off x="6340527" y="4747260"/>
                  <a:ext cx="162618" cy="190500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98" name="台形 897"/>
              <p:cNvSpPr/>
              <p:nvPr/>
            </p:nvSpPr>
            <p:spPr bwMode="auto">
              <a:xfrm flipV="1">
                <a:off x="6563246" y="5478182"/>
                <a:ext cx="487679" cy="395975"/>
              </a:xfrm>
              <a:prstGeom prst="trapezoid">
                <a:avLst>
                  <a:gd name="adj" fmla="val 20219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9" name="フリーフォーム 898"/>
              <p:cNvSpPr/>
              <p:nvPr/>
            </p:nvSpPr>
            <p:spPr bwMode="auto">
              <a:xfrm rot="4234005" flipH="1" flipV="1">
                <a:off x="7027872" y="5434674"/>
                <a:ext cx="132080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0" name="フリーフォーム 899"/>
              <p:cNvSpPr/>
              <p:nvPr/>
            </p:nvSpPr>
            <p:spPr bwMode="auto">
              <a:xfrm rot="17365995" flipV="1">
                <a:off x="6468656" y="5439769"/>
                <a:ext cx="132080" cy="191026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910" name="グループ化 909"/>
          <p:cNvGrpSpPr/>
          <p:nvPr/>
        </p:nvGrpSpPr>
        <p:grpSpPr>
          <a:xfrm>
            <a:off x="4213688" y="5034999"/>
            <a:ext cx="1503877" cy="1251351"/>
            <a:chOff x="4213688" y="5034999"/>
            <a:chExt cx="1503877" cy="1251351"/>
          </a:xfrm>
        </p:grpSpPr>
        <p:grpSp>
          <p:nvGrpSpPr>
            <p:cNvPr id="911" name="グループ化 910"/>
            <p:cNvGrpSpPr/>
            <p:nvPr/>
          </p:nvGrpSpPr>
          <p:grpSpPr>
            <a:xfrm>
              <a:off x="4213688" y="5034999"/>
              <a:ext cx="1503877" cy="1251351"/>
              <a:chOff x="7081624" y="4625861"/>
              <a:chExt cx="2002869" cy="1666554"/>
            </a:xfrm>
            <a:solidFill>
              <a:schemeClr val="tx1"/>
            </a:solidFill>
          </p:grpSpPr>
          <p:grpSp>
            <p:nvGrpSpPr>
              <p:cNvPr id="929" name="グループ化 928"/>
              <p:cNvGrpSpPr/>
              <p:nvPr/>
            </p:nvGrpSpPr>
            <p:grpSpPr>
              <a:xfrm>
                <a:off x="7081624" y="4625861"/>
                <a:ext cx="986992" cy="1666554"/>
                <a:chOff x="4546827" y="4690819"/>
                <a:chExt cx="798786" cy="1348764"/>
              </a:xfrm>
              <a:grpFill/>
            </p:grpSpPr>
            <p:sp>
              <p:nvSpPr>
                <p:cNvPr id="938" name="円/楕円 937"/>
                <p:cNvSpPr/>
                <p:nvPr/>
              </p:nvSpPr>
              <p:spPr bwMode="auto">
                <a:xfrm>
                  <a:off x="4546827" y="4690819"/>
                  <a:ext cx="798786" cy="79878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939" name="グループ化 938"/>
                <p:cNvGrpSpPr/>
                <p:nvPr/>
              </p:nvGrpSpPr>
              <p:grpSpPr>
                <a:xfrm>
                  <a:off x="4690027" y="5179402"/>
                  <a:ext cx="519696" cy="860181"/>
                  <a:chOff x="6199517" y="4077579"/>
                  <a:chExt cx="637250" cy="860181"/>
                </a:xfrm>
                <a:grpFill/>
              </p:grpSpPr>
              <p:sp>
                <p:nvSpPr>
                  <p:cNvPr id="940" name="二等辺三角形 939"/>
                  <p:cNvSpPr/>
                  <p:nvPr/>
                </p:nvSpPr>
                <p:spPr bwMode="auto">
                  <a:xfrm>
                    <a:off x="6239539" y="4077579"/>
                    <a:ext cx="549897" cy="701571"/>
                  </a:xfrm>
                  <a:prstGeom prst="triangle">
                    <a:avLst/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41" name="フリーフォーム 940"/>
                  <p:cNvSpPr/>
                  <p:nvPr/>
                </p:nvSpPr>
                <p:spPr bwMode="auto">
                  <a:xfrm>
                    <a:off x="6362530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42" name="フリーフォーム 941"/>
                  <p:cNvSpPr/>
                  <p:nvPr/>
                </p:nvSpPr>
                <p:spPr bwMode="auto">
                  <a:xfrm flipH="1">
                    <a:off x="6534364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43" name="フリーフォーム 942"/>
                  <p:cNvSpPr/>
                  <p:nvPr/>
                </p:nvSpPr>
                <p:spPr bwMode="auto">
                  <a:xfrm rot="17365995" flipH="1">
                    <a:off x="6653610" y="4353298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44" name="フリーフォーム 943"/>
                  <p:cNvSpPr/>
                  <p:nvPr/>
                </p:nvSpPr>
                <p:spPr bwMode="auto">
                  <a:xfrm rot="4234005">
                    <a:off x="6250595" y="4353299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930" name="グループ化 929"/>
              <p:cNvGrpSpPr/>
              <p:nvPr/>
            </p:nvGrpSpPr>
            <p:grpSpPr>
              <a:xfrm>
                <a:off x="8097501" y="4625861"/>
                <a:ext cx="986992" cy="1666554"/>
                <a:chOff x="6408024" y="4690819"/>
                <a:chExt cx="798786" cy="1348764"/>
              </a:xfrm>
              <a:grpFill/>
            </p:grpSpPr>
            <p:sp>
              <p:nvSpPr>
                <p:cNvPr id="931" name="円/楕円 930"/>
                <p:cNvSpPr/>
                <p:nvPr/>
              </p:nvSpPr>
              <p:spPr bwMode="auto">
                <a:xfrm>
                  <a:off x="6408024" y="4690819"/>
                  <a:ext cx="798786" cy="79878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932" name="グループ化 931"/>
                <p:cNvGrpSpPr/>
                <p:nvPr/>
              </p:nvGrpSpPr>
              <p:grpSpPr>
                <a:xfrm>
                  <a:off x="6640390" y="5849083"/>
                  <a:ext cx="331470" cy="190500"/>
                  <a:chOff x="6340527" y="4747260"/>
                  <a:chExt cx="370102" cy="190500"/>
                </a:xfrm>
                <a:grpFill/>
              </p:grpSpPr>
              <p:sp>
                <p:nvSpPr>
                  <p:cNvPr id="936" name="フリーフォーム 935"/>
                  <p:cNvSpPr/>
                  <p:nvPr/>
                </p:nvSpPr>
                <p:spPr bwMode="auto">
                  <a:xfrm>
                    <a:off x="6548008" y="4747260"/>
                    <a:ext cx="162621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37" name="フリーフォーム 936"/>
                  <p:cNvSpPr/>
                  <p:nvPr/>
                </p:nvSpPr>
                <p:spPr bwMode="auto">
                  <a:xfrm flipH="1">
                    <a:off x="6340527" y="4747260"/>
                    <a:ext cx="162618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933" name="台形 932"/>
                <p:cNvSpPr/>
                <p:nvPr/>
              </p:nvSpPr>
              <p:spPr bwMode="auto">
                <a:xfrm flipV="1">
                  <a:off x="6563246" y="5478182"/>
                  <a:ext cx="487679" cy="395975"/>
                </a:xfrm>
                <a:prstGeom prst="trapezoid">
                  <a:avLst>
                    <a:gd name="adj" fmla="val 20219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4" name="フリーフォーム 933"/>
                <p:cNvSpPr/>
                <p:nvPr/>
              </p:nvSpPr>
              <p:spPr bwMode="auto">
                <a:xfrm rot="4234005" flipH="1" flipV="1">
                  <a:off x="7027872" y="5434674"/>
                  <a:ext cx="132080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5" name="フリーフォーム 934"/>
                <p:cNvSpPr/>
                <p:nvPr/>
              </p:nvSpPr>
              <p:spPr bwMode="auto">
                <a:xfrm rot="17365995" flipV="1">
                  <a:off x="6468656" y="5439769"/>
                  <a:ext cx="132080" cy="191026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912" name="グループ化 911"/>
            <p:cNvGrpSpPr/>
            <p:nvPr/>
          </p:nvGrpSpPr>
          <p:grpSpPr>
            <a:xfrm>
              <a:off x="4213688" y="5034999"/>
              <a:ext cx="1503877" cy="1251351"/>
              <a:chOff x="7081624" y="4625861"/>
              <a:chExt cx="2002869" cy="1666554"/>
            </a:xfrm>
          </p:grpSpPr>
          <p:grpSp>
            <p:nvGrpSpPr>
              <p:cNvPr id="913" name="グループ化 912"/>
              <p:cNvGrpSpPr/>
              <p:nvPr/>
            </p:nvGrpSpPr>
            <p:grpSpPr>
              <a:xfrm>
                <a:off x="7081624" y="4625861"/>
                <a:ext cx="986992" cy="1666554"/>
                <a:chOff x="4546827" y="4690819"/>
                <a:chExt cx="798786" cy="1348764"/>
              </a:xfrm>
            </p:grpSpPr>
            <p:sp>
              <p:nvSpPr>
                <p:cNvPr id="922" name="円/楕円 921"/>
                <p:cNvSpPr/>
                <p:nvPr/>
              </p:nvSpPr>
              <p:spPr bwMode="auto">
                <a:xfrm>
                  <a:off x="4546827" y="4690819"/>
                  <a:ext cx="798786" cy="798786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923" name="グループ化 922"/>
                <p:cNvGrpSpPr/>
                <p:nvPr/>
              </p:nvGrpSpPr>
              <p:grpSpPr>
                <a:xfrm>
                  <a:off x="4690027" y="5179402"/>
                  <a:ext cx="519696" cy="860181"/>
                  <a:chOff x="6199517" y="4077579"/>
                  <a:chExt cx="637250" cy="860181"/>
                </a:xfrm>
              </p:grpSpPr>
              <p:sp>
                <p:nvSpPr>
                  <p:cNvPr id="924" name="二等辺三角形 923"/>
                  <p:cNvSpPr/>
                  <p:nvPr/>
                </p:nvSpPr>
                <p:spPr bwMode="auto">
                  <a:xfrm>
                    <a:off x="6239539" y="4077579"/>
                    <a:ext cx="549897" cy="701571"/>
                  </a:xfrm>
                  <a:prstGeom prst="triangle">
                    <a:avLst/>
                  </a:pr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25" name="フリーフォーム 924"/>
                  <p:cNvSpPr/>
                  <p:nvPr/>
                </p:nvSpPr>
                <p:spPr bwMode="auto">
                  <a:xfrm>
                    <a:off x="6362530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26" name="フリーフォーム 925"/>
                  <p:cNvSpPr/>
                  <p:nvPr/>
                </p:nvSpPr>
                <p:spPr bwMode="auto">
                  <a:xfrm flipH="1">
                    <a:off x="6534364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27" name="フリーフォーム 926"/>
                  <p:cNvSpPr/>
                  <p:nvPr/>
                </p:nvSpPr>
                <p:spPr bwMode="auto">
                  <a:xfrm rot="17365995" flipH="1">
                    <a:off x="6653610" y="4353298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28" name="フリーフォーム 927"/>
                  <p:cNvSpPr/>
                  <p:nvPr/>
                </p:nvSpPr>
                <p:spPr bwMode="auto">
                  <a:xfrm rot="4234005">
                    <a:off x="6250595" y="4353299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914" name="グループ化 913"/>
              <p:cNvGrpSpPr/>
              <p:nvPr/>
            </p:nvGrpSpPr>
            <p:grpSpPr>
              <a:xfrm>
                <a:off x="8097501" y="4625861"/>
                <a:ext cx="986992" cy="1666554"/>
                <a:chOff x="6408024" y="4690819"/>
                <a:chExt cx="798786" cy="1348764"/>
              </a:xfrm>
            </p:grpSpPr>
            <p:sp>
              <p:nvSpPr>
                <p:cNvPr id="915" name="円/楕円 914"/>
                <p:cNvSpPr/>
                <p:nvPr/>
              </p:nvSpPr>
              <p:spPr bwMode="auto">
                <a:xfrm>
                  <a:off x="6408024" y="4690819"/>
                  <a:ext cx="798786" cy="79878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916" name="グループ化 915"/>
                <p:cNvGrpSpPr/>
                <p:nvPr/>
              </p:nvGrpSpPr>
              <p:grpSpPr>
                <a:xfrm>
                  <a:off x="6640390" y="5849083"/>
                  <a:ext cx="331470" cy="190500"/>
                  <a:chOff x="6340527" y="4747260"/>
                  <a:chExt cx="370102" cy="190500"/>
                </a:xfrm>
                <a:solidFill>
                  <a:srgbClr val="00B0F0"/>
                </a:solidFill>
              </p:grpSpPr>
              <p:sp>
                <p:nvSpPr>
                  <p:cNvPr id="920" name="フリーフォーム 919"/>
                  <p:cNvSpPr/>
                  <p:nvPr/>
                </p:nvSpPr>
                <p:spPr bwMode="auto">
                  <a:xfrm>
                    <a:off x="6548008" y="4747260"/>
                    <a:ext cx="162621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21" name="フリーフォーム 920"/>
                  <p:cNvSpPr/>
                  <p:nvPr/>
                </p:nvSpPr>
                <p:spPr bwMode="auto">
                  <a:xfrm flipH="1">
                    <a:off x="6340527" y="4747260"/>
                    <a:ext cx="162618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917" name="台形 916"/>
                <p:cNvSpPr/>
                <p:nvPr/>
              </p:nvSpPr>
              <p:spPr bwMode="auto">
                <a:xfrm flipV="1">
                  <a:off x="6563246" y="5478182"/>
                  <a:ext cx="487679" cy="395975"/>
                </a:xfrm>
                <a:prstGeom prst="trapezoid">
                  <a:avLst>
                    <a:gd name="adj" fmla="val 20219"/>
                  </a:avLst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 bwMode="auto">
                <a:xfrm rot="4234005" flipH="1" flipV="1">
                  <a:off x="7027872" y="5434674"/>
                  <a:ext cx="132080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19" name="フリーフォーム 918"/>
                <p:cNvSpPr/>
                <p:nvPr/>
              </p:nvSpPr>
              <p:spPr bwMode="auto">
                <a:xfrm rot="17365995" flipV="1">
                  <a:off x="6468656" y="5439769"/>
                  <a:ext cx="132080" cy="191026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945" name="グループ化 944"/>
          <p:cNvGrpSpPr/>
          <p:nvPr/>
        </p:nvGrpSpPr>
        <p:grpSpPr>
          <a:xfrm>
            <a:off x="4190437" y="3063703"/>
            <a:ext cx="1563143" cy="1291095"/>
            <a:chOff x="4190437" y="3063703"/>
            <a:chExt cx="1563143" cy="1291095"/>
          </a:xfrm>
        </p:grpSpPr>
        <p:grpSp>
          <p:nvGrpSpPr>
            <p:cNvPr id="946" name="グループ化 945"/>
            <p:cNvGrpSpPr/>
            <p:nvPr/>
          </p:nvGrpSpPr>
          <p:grpSpPr>
            <a:xfrm>
              <a:off x="4190437" y="3063703"/>
              <a:ext cx="1563143" cy="1291095"/>
              <a:chOff x="4842932" y="2688929"/>
              <a:chExt cx="2017715" cy="1666554"/>
            </a:xfrm>
            <a:solidFill>
              <a:schemeClr val="tx1"/>
            </a:solidFill>
          </p:grpSpPr>
          <p:grpSp>
            <p:nvGrpSpPr>
              <p:cNvPr id="982" name="グループ化 981"/>
              <p:cNvGrpSpPr/>
              <p:nvPr/>
            </p:nvGrpSpPr>
            <p:grpSpPr>
              <a:xfrm>
                <a:off x="4842932" y="2688929"/>
                <a:ext cx="986992" cy="1666554"/>
                <a:chOff x="807947" y="4690819"/>
                <a:chExt cx="798786" cy="1348764"/>
              </a:xfrm>
              <a:grpFill/>
            </p:grpSpPr>
            <p:sp>
              <p:nvSpPr>
                <p:cNvPr id="997" name="円/楕円 996"/>
                <p:cNvSpPr/>
                <p:nvPr/>
              </p:nvSpPr>
              <p:spPr bwMode="auto">
                <a:xfrm>
                  <a:off x="807947" y="4690819"/>
                  <a:ext cx="798786" cy="79878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98" name="円/楕円 997"/>
                <p:cNvSpPr/>
                <p:nvPr/>
              </p:nvSpPr>
              <p:spPr bwMode="auto">
                <a:xfrm>
                  <a:off x="886677" y="4895021"/>
                  <a:ext cx="263658" cy="26365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99" name="円/楕円 998"/>
                <p:cNvSpPr/>
                <p:nvPr/>
              </p:nvSpPr>
              <p:spPr bwMode="auto">
                <a:xfrm>
                  <a:off x="951591" y="4927769"/>
                  <a:ext cx="133829" cy="133829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0" name="円/楕円 999"/>
                <p:cNvSpPr/>
                <p:nvPr/>
              </p:nvSpPr>
              <p:spPr bwMode="auto">
                <a:xfrm>
                  <a:off x="1252906" y="4895021"/>
                  <a:ext cx="263658" cy="26365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1" name="円/楕円 1000"/>
                <p:cNvSpPr/>
                <p:nvPr/>
              </p:nvSpPr>
              <p:spPr bwMode="auto">
                <a:xfrm>
                  <a:off x="1315446" y="4927769"/>
                  <a:ext cx="133829" cy="133829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002" name="グループ化 1001"/>
                <p:cNvGrpSpPr/>
                <p:nvPr/>
              </p:nvGrpSpPr>
              <p:grpSpPr>
                <a:xfrm>
                  <a:off x="918446" y="4846248"/>
                  <a:ext cx="186372" cy="97545"/>
                  <a:chOff x="6311256" y="3113964"/>
                  <a:chExt cx="186372" cy="97545"/>
                </a:xfrm>
                <a:grpFill/>
              </p:grpSpPr>
              <p:sp>
                <p:nvSpPr>
                  <p:cNvPr id="1013" name="台形 1012"/>
                  <p:cNvSpPr/>
                  <p:nvPr/>
                </p:nvSpPr>
                <p:spPr bwMode="auto">
                  <a:xfrm flipV="1">
                    <a:off x="6376027" y="3113964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14" name="台形 1013"/>
                  <p:cNvSpPr/>
                  <p:nvPr/>
                </p:nvSpPr>
                <p:spPr bwMode="auto">
                  <a:xfrm rot="19800000" flipV="1">
                    <a:off x="6311256" y="3129987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15" name="台形 1014"/>
                  <p:cNvSpPr/>
                  <p:nvPr/>
                </p:nvSpPr>
                <p:spPr bwMode="auto">
                  <a:xfrm rot="1800000" flipH="1" flipV="1">
                    <a:off x="6445085" y="3129988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003" name="グループ化 1002"/>
                <p:cNvGrpSpPr/>
                <p:nvPr/>
              </p:nvGrpSpPr>
              <p:grpSpPr>
                <a:xfrm>
                  <a:off x="1290749" y="4846248"/>
                  <a:ext cx="186372" cy="97545"/>
                  <a:chOff x="6311256" y="3113964"/>
                  <a:chExt cx="186372" cy="97545"/>
                </a:xfrm>
                <a:grpFill/>
              </p:grpSpPr>
              <p:sp>
                <p:nvSpPr>
                  <p:cNvPr id="1010" name="台形 1009"/>
                  <p:cNvSpPr/>
                  <p:nvPr/>
                </p:nvSpPr>
                <p:spPr bwMode="auto">
                  <a:xfrm flipV="1">
                    <a:off x="6376027" y="3113964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11" name="台形 1010"/>
                  <p:cNvSpPr/>
                  <p:nvPr/>
                </p:nvSpPr>
                <p:spPr bwMode="auto">
                  <a:xfrm rot="19800000" flipV="1">
                    <a:off x="6311256" y="3129987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12" name="台形 1011"/>
                  <p:cNvSpPr/>
                  <p:nvPr/>
                </p:nvSpPr>
                <p:spPr bwMode="auto">
                  <a:xfrm rot="1800000" flipH="1" flipV="1">
                    <a:off x="6445085" y="3129988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004" name="グループ化 1003"/>
                <p:cNvGrpSpPr/>
                <p:nvPr/>
              </p:nvGrpSpPr>
              <p:grpSpPr>
                <a:xfrm>
                  <a:off x="951147" y="5179402"/>
                  <a:ext cx="519696" cy="860181"/>
                  <a:chOff x="6199517" y="4077579"/>
                  <a:chExt cx="637250" cy="860181"/>
                </a:xfrm>
                <a:grpFill/>
              </p:grpSpPr>
              <p:sp>
                <p:nvSpPr>
                  <p:cNvPr id="1005" name="二等辺三角形 1004"/>
                  <p:cNvSpPr/>
                  <p:nvPr/>
                </p:nvSpPr>
                <p:spPr bwMode="auto">
                  <a:xfrm>
                    <a:off x="6239539" y="4077579"/>
                    <a:ext cx="549897" cy="701571"/>
                  </a:xfrm>
                  <a:prstGeom prst="triangle">
                    <a:avLst/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06" name="フリーフォーム 1005"/>
                  <p:cNvSpPr/>
                  <p:nvPr/>
                </p:nvSpPr>
                <p:spPr bwMode="auto">
                  <a:xfrm>
                    <a:off x="6362530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07" name="フリーフォーム 1006"/>
                  <p:cNvSpPr/>
                  <p:nvPr/>
                </p:nvSpPr>
                <p:spPr bwMode="auto">
                  <a:xfrm flipH="1">
                    <a:off x="6534364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08" name="フリーフォーム 1007"/>
                  <p:cNvSpPr/>
                  <p:nvPr/>
                </p:nvSpPr>
                <p:spPr bwMode="auto">
                  <a:xfrm rot="17365995" flipH="1">
                    <a:off x="6653610" y="4353298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09" name="フリーフォーム 1008"/>
                  <p:cNvSpPr/>
                  <p:nvPr/>
                </p:nvSpPr>
                <p:spPr bwMode="auto">
                  <a:xfrm rot="4234005">
                    <a:off x="6250595" y="4353299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983" name="グループ化 982"/>
              <p:cNvGrpSpPr/>
              <p:nvPr/>
            </p:nvGrpSpPr>
            <p:grpSpPr>
              <a:xfrm>
                <a:off x="5873655" y="2688929"/>
                <a:ext cx="986992" cy="1666554"/>
                <a:chOff x="2669144" y="4690819"/>
                <a:chExt cx="798786" cy="1348764"/>
              </a:xfrm>
              <a:grpFill/>
            </p:grpSpPr>
            <p:sp>
              <p:nvSpPr>
                <p:cNvPr id="984" name="円/楕円 983"/>
                <p:cNvSpPr/>
                <p:nvPr/>
              </p:nvSpPr>
              <p:spPr bwMode="auto">
                <a:xfrm>
                  <a:off x="2669144" y="4690819"/>
                  <a:ext cx="798786" cy="79878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85" name="円/楕円 984"/>
                <p:cNvSpPr/>
                <p:nvPr/>
              </p:nvSpPr>
              <p:spPr bwMode="auto">
                <a:xfrm>
                  <a:off x="2747874" y="4895021"/>
                  <a:ext cx="263658" cy="26365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86" name="円/楕円 985"/>
                <p:cNvSpPr/>
                <p:nvPr/>
              </p:nvSpPr>
              <p:spPr bwMode="auto">
                <a:xfrm>
                  <a:off x="2812788" y="4927769"/>
                  <a:ext cx="133829" cy="133829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87" name="円/楕円 986"/>
                <p:cNvSpPr/>
                <p:nvPr/>
              </p:nvSpPr>
              <p:spPr bwMode="auto">
                <a:xfrm>
                  <a:off x="3114103" y="4895021"/>
                  <a:ext cx="263658" cy="26365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88" name="円/楕円 987"/>
                <p:cNvSpPr/>
                <p:nvPr/>
              </p:nvSpPr>
              <p:spPr bwMode="auto">
                <a:xfrm>
                  <a:off x="3176643" y="4927769"/>
                  <a:ext cx="133829" cy="133829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989" name="グループ化 988"/>
                <p:cNvGrpSpPr/>
                <p:nvPr/>
              </p:nvGrpSpPr>
              <p:grpSpPr>
                <a:xfrm>
                  <a:off x="2901510" y="5849083"/>
                  <a:ext cx="331470" cy="190500"/>
                  <a:chOff x="6340527" y="4747260"/>
                  <a:chExt cx="370102" cy="190500"/>
                </a:xfrm>
                <a:grpFill/>
              </p:grpSpPr>
              <p:sp>
                <p:nvSpPr>
                  <p:cNvPr id="995" name="フリーフォーム 994"/>
                  <p:cNvSpPr/>
                  <p:nvPr/>
                </p:nvSpPr>
                <p:spPr bwMode="auto">
                  <a:xfrm>
                    <a:off x="6548008" y="4747260"/>
                    <a:ext cx="162621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96" name="フリーフォーム 995"/>
                  <p:cNvSpPr/>
                  <p:nvPr/>
                </p:nvSpPr>
                <p:spPr bwMode="auto">
                  <a:xfrm flipH="1">
                    <a:off x="6340527" y="4747260"/>
                    <a:ext cx="162618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990" name="台形 989"/>
                <p:cNvSpPr/>
                <p:nvPr/>
              </p:nvSpPr>
              <p:spPr bwMode="auto">
                <a:xfrm flipV="1">
                  <a:off x="2824366" y="5478182"/>
                  <a:ext cx="487679" cy="395975"/>
                </a:xfrm>
                <a:prstGeom prst="trapezoid">
                  <a:avLst>
                    <a:gd name="adj" fmla="val 20219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91" name="フリーフォーム 990"/>
                <p:cNvSpPr/>
                <p:nvPr/>
              </p:nvSpPr>
              <p:spPr bwMode="auto">
                <a:xfrm rot="4234005" flipH="1" flipV="1">
                  <a:off x="3288992" y="5434674"/>
                  <a:ext cx="132080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92" name="フリーフォーム 991"/>
                <p:cNvSpPr/>
                <p:nvPr/>
              </p:nvSpPr>
              <p:spPr bwMode="auto">
                <a:xfrm rot="17365995" flipV="1">
                  <a:off x="2729776" y="5439769"/>
                  <a:ext cx="132080" cy="191026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93" name="二等辺三角形 992"/>
                <p:cNvSpPr/>
                <p:nvPr/>
              </p:nvSpPr>
              <p:spPr bwMode="auto">
                <a:xfrm>
                  <a:off x="2733944" y="4839280"/>
                  <a:ext cx="291518" cy="45719"/>
                </a:xfrm>
                <a:prstGeom prst="triangl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94" name="二等辺三角形 993"/>
                <p:cNvSpPr/>
                <p:nvPr/>
              </p:nvSpPr>
              <p:spPr bwMode="auto">
                <a:xfrm>
                  <a:off x="3092084" y="4839280"/>
                  <a:ext cx="291518" cy="45719"/>
                </a:xfrm>
                <a:prstGeom prst="triangl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947" name="グループ化 946"/>
            <p:cNvGrpSpPr/>
            <p:nvPr/>
          </p:nvGrpSpPr>
          <p:grpSpPr>
            <a:xfrm>
              <a:off x="4190437" y="3063703"/>
              <a:ext cx="1563143" cy="1291095"/>
              <a:chOff x="4842932" y="2688929"/>
              <a:chExt cx="2017715" cy="1666554"/>
            </a:xfrm>
          </p:grpSpPr>
          <p:grpSp>
            <p:nvGrpSpPr>
              <p:cNvPr id="948" name="グループ化 947"/>
              <p:cNvGrpSpPr/>
              <p:nvPr/>
            </p:nvGrpSpPr>
            <p:grpSpPr>
              <a:xfrm>
                <a:off x="4842932" y="2688929"/>
                <a:ext cx="986992" cy="1666554"/>
                <a:chOff x="807947" y="4690819"/>
                <a:chExt cx="798786" cy="1348764"/>
              </a:xfrm>
            </p:grpSpPr>
            <p:sp>
              <p:nvSpPr>
                <p:cNvPr id="963" name="円/楕円 962"/>
                <p:cNvSpPr/>
                <p:nvPr/>
              </p:nvSpPr>
              <p:spPr bwMode="auto">
                <a:xfrm>
                  <a:off x="807947" y="4690819"/>
                  <a:ext cx="798786" cy="798786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64" name="円/楕円 963"/>
                <p:cNvSpPr/>
                <p:nvPr/>
              </p:nvSpPr>
              <p:spPr bwMode="auto">
                <a:xfrm>
                  <a:off x="886677" y="4895021"/>
                  <a:ext cx="263658" cy="2636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65" name="円/楕円 964"/>
                <p:cNvSpPr/>
                <p:nvPr/>
              </p:nvSpPr>
              <p:spPr bwMode="auto">
                <a:xfrm>
                  <a:off x="951591" y="4927769"/>
                  <a:ext cx="133829" cy="13382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66" name="円/楕円 965"/>
                <p:cNvSpPr/>
                <p:nvPr/>
              </p:nvSpPr>
              <p:spPr bwMode="auto">
                <a:xfrm>
                  <a:off x="1252906" y="4895021"/>
                  <a:ext cx="263658" cy="2636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67" name="円/楕円 966"/>
                <p:cNvSpPr/>
                <p:nvPr/>
              </p:nvSpPr>
              <p:spPr bwMode="auto">
                <a:xfrm>
                  <a:off x="1315446" y="4927769"/>
                  <a:ext cx="133829" cy="13382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968" name="グループ化 967"/>
                <p:cNvGrpSpPr/>
                <p:nvPr/>
              </p:nvGrpSpPr>
              <p:grpSpPr>
                <a:xfrm>
                  <a:off x="918446" y="4846248"/>
                  <a:ext cx="186372" cy="97545"/>
                  <a:chOff x="6311256" y="3113964"/>
                  <a:chExt cx="186372" cy="97545"/>
                </a:xfrm>
              </p:grpSpPr>
              <p:sp>
                <p:nvSpPr>
                  <p:cNvPr id="979" name="台形 978"/>
                  <p:cNvSpPr/>
                  <p:nvPr/>
                </p:nvSpPr>
                <p:spPr bwMode="auto">
                  <a:xfrm flipV="1">
                    <a:off x="6376027" y="3113964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80" name="台形 979"/>
                  <p:cNvSpPr/>
                  <p:nvPr/>
                </p:nvSpPr>
                <p:spPr bwMode="auto">
                  <a:xfrm rot="19800000" flipV="1">
                    <a:off x="6311256" y="3129987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81" name="台形 980"/>
                  <p:cNvSpPr/>
                  <p:nvPr/>
                </p:nvSpPr>
                <p:spPr bwMode="auto">
                  <a:xfrm rot="1800000" flipH="1" flipV="1">
                    <a:off x="6445085" y="3129988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969" name="グループ化 968"/>
                <p:cNvGrpSpPr/>
                <p:nvPr/>
              </p:nvGrpSpPr>
              <p:grpSpPr>
                <a:xfrm>
                  <a:off x="1290749" y="4846248"/>
                  <a:ext cx="186372" cy="97545"/>
                  <a:chOff x="6311256" y="3113964"/>
                  <a:chExt cx="186372" cy="97545"/>
                </a:xfrm>
              </p:grpSpPr>
              <p:sp>
                <p:nvSpPr>
                  <p:cNvPr id="976" name="台形 975"/>
                  <p:cNvSpPr/>
                  <p:nvPr/>
                </p:nvSpPr>
                <p:spPr bwMode="auto">
                  <a:xfrm flipV="1">
                    <a:off x="6376027" y="3113964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77" name="台形 976"/>
                  <p:cNvSpPr/>
                  <p:nvPr/>
                </p:nvSpPr>
                <p:spPr bwMode="auto">
                  <a:xfrm rot="19800000" flipV="1">
                    <a:off x="6311256" y="3129987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78" name="台形 977"/>
                  <p:cNvSpPr/>
                  <p:nvPr/>
                </p:nvSpPr>
                <p:spPr bwMode="auto">
                  <a:xfrm rot="1800000" flipH="1" flipV="1">
                    <a:off x="6445085" y="3129988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970" name="グループ化 969"/>
                <p:cNvGrpSpPr/>
                <p:nvPr/>
              </p:nvGrpSpPr>
              <p:grpSpPr>
                <a:xfrm>
                  <a:off x="951147" y="5179402"/>
                  <a:ext cx="519696" cy="860181"/>
                  <a:chOff x="6199517" y="4077579"/>
                  <a:chExt cx="637250" cy="860181"/>
                </a:xfrm>
              </p:grpSpPr>
              <p:sp>
                <p:nvSpPr>
                  <p:cNvPr id="971" name="二等辺三角形 970"/>
                  <p:cNvSpPr/>
                  <p:nvPr/>
                </p:nvSpPr>
                <p:spPr bwMode="auto">
                  <a:xfrm>
                    <a:off x="6239539" y="4077579"/>
                    <a:ext cx="549897" cy="701571"/>
                  </a:xfrm>
                  <a:prstGeom prst="triangle">
                    <a:avLst/>
                  </a:pr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72" name="フリーフォーム 971"/>
                  <p:cNvSpPr/>
                  <p:nvPr/>
                </p:nvSpPr>
                <p:spPr bwMode="auto">
                  <a:xfrm>
                    <a:off x="6362530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73" name="フリーフォーム 972"/>
                  <p:cNvSpPr/>
                  <p:nvPr/>
                </p:nvSpPr>
                <p:spPr bwMode="auto">
                  <a:xfrm flipH="1">
                    <a:off x="6534364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74" name="フリーフォーム 973"/>
                  <p:cNvSpPr/>
                  <p:nvPr/>
                </p:nvSpPr>
                <p:spPr bwMode="auto">
                  <a:xfrm rot="17365995" flipH="1">
                    <a:off x="6653610" y="4353298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75" name="フリーフォーム 974"/>
                  <p:cNvSpPr/>
                  <p:nvPr/>
                </p:nvSpPr>
                <p:spPr bwMode="auto">
                  <a:xfrm rot="4234005">
                    <a:off x="6250595" y="4353299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949" name="グループ化 948"/>
              <p:cNvGrpSpPr/>
              <p:nvPr/>
            </p:nvGrpSpPr>
            <p:grpSpPr>
              <a:xfrm>
                <a:off x="5873655" y="2688929"/>
                <a:ext cx="986992" cy="1666554"/>
                <a:chOff x="2669144" y="4690819"/>
                <a:chExt cx="798786" cy="1348764"/>
              </a:xfrm>
            </p:grpSpPr>
            <p:sp>
              <p:nvSpPr>
                <p:cNvPr id="950" name="円/楕円 949"/>
                <p:cNvSpPr/>
                <p:nvPr/>
              </p:nvSpPr>
              <p:spPr bwMode="auto">
                <a:xfrm>
                  <a:off x="2669144" y="4690819"/>
                  <a:ext cx="798786" cy="79878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51" name="円/楕円 950"/>
                <p:cNvSpPr/>
                <p:nvPr/>
              </p:nvSpPr>
              <p:spPr bwMode="auto">
                <a:xfrm>
                  <a:off x="2747874" y="4895021"/>
                  <a:ext cx="263658" cy="2636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52" name="円/楕円 951"/>
                <p:cNvSpPr/>
                <p:nvPr/>
              </p:nvSpPr>
              <p:spPr bwMode="auto">
                <a:xfrm>
                  <a:off x="2812788" y="4927769"/>
                  <a:ext cx="133829" cy="13382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53" name="円/楕円 952"/>
                <p:cNvSpPr/>
                <p:nvPr/>
              </p:nvSpPr>
              <p:spPr bwMode="auto">
                <a:xfrm>
                  <a:off x="3114103" y="4895021"/>
                  <a:ext cx="263658" cy="2636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54" name="円/楕円 953"/>
                <p:cNvSpPr/>
                <p:nvPr/>
              </p:nvSpPr>
              <p:spPr bwMode="auto">
                <a:xfrm>
                  <a:off x="3176643" y="4927769"/>
                  <a:ext cx="133829" cy="13382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955" name="グループ化 954"/>
                <p:cNvGrpSpPr/>
                <p:nvPr/>
              </p:nvGrpSpPr>
              <p:grpSpPr>
                <a:xfrm>
                  <a:off x="2901510" y="5849083"/>
                  <a:ext cx="331470" cy="190500"/>
                  <a:chOff x="6340527" y="4747260"/>
                  <a:chExt cx="370102" cy="190500"/>
                </a:xfrm>
                <a:solidFill>
                  <a:srgbClr val="00B0F0"/>
                </a:solidFill>
              </p:grpSpPr>
              <p:sp>
                <p:nvSpPr>
                  <p:cNvPr id="961" name="フリーフォーム 960"/>
                  <p:cNvSpPr/>
                  <p:nvPr/>
                </p:nvSpPr>
                <p:spPr bwMode="auto">
                  <a:xfrm>
                    <a:off x="6548008" y="4747260"/>
                    <a:ext cx="162621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62" name="フリーフォーム 961"/>
                  <p:cNvSpPr/>
                  <p:nvPr/>
                </p:nvSpPr>
                <p:spPr bwMode="auto">
                  <a:xfrm flipH="1">
                    <a:off x="6340527" y="4747260"/>
                    <a:ext cx="162618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956" name="台形 955"/>
                <p:cNvSpPr/>
                <p:nvPr/>
              </p:nvSpPr>
              <p:spPr bwMode="auto">
                <a:xfrm flipV="1">
                  <a:off x="2824366" y="5478182"/>
                  <a:ext cx="487679" cy="395975"/>
                </a:xfrm>
                <a:prstGeom prst="trapezoid">
                  <a:avLst>
                    <a:gd name="adj" fmla="val 20219"/>
                  </a:avLst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57" name="フリーフォーム 956"/>
                <p:cNvSpPr/>
                <p:nvPr/>
              </p:nvSpPr>
              <p:spPr bwMode="auto">
                <a:xfrm rot="4234005" flipH="1" flipV="1">
                  <a:off x="3288992" y="5434674"/>
                  <a:ext cx="132080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58" name="フリーフォーム 957"/>
                <p:cNvSpPr/>
                <p:nvPr/>
              </p:nvSpPr>
              <p:spPr bwMode="auto">
                <a:xfrm rot="17365995" flipV="1">
                  <a:off x="2729776" y="5439769"/>
                  <a:ext cx="132080" cy="191026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59" name="二等辺三角形 958"/>
                <p:cNvSpPr/>
                <p:nvPr/>
              </p:nvSpPr>
              <p:spPr bwMode="auto">
                <a:xfrm>
                  <a:off x="2733944" y="4839280"/>
                  <a:ext cx="291518" cy="4571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60" name="二等辺三角形 959"/>
                <p:cNvSpPr/>
                <p:nvPr/>
              </p:nvSpPr>
              <p:spPr bwMode="auto">
                <a:xfrm>
                  <a:off x="3092084" y="4839280"/>
                  <a:ext cx="291518" cy="4571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16" name="グループ化 1015"/>
          <p:cNvGrpSpPr/>
          <p:nvPr/>
        </p:nvGrpSpPr>
        <p:grpSpPr>
          <a:xfrm>
            <a:off x="6063165" y="5230058"/>
            <a:ext cx="1450782" cy="966442"/>
            <a:chOff x="6063165" y="5230058"/>
            <a:chExt cx="1450782" cy="966442"/>
          </a:xfrm>
        </p:grpSpPr>
        <p:grpSp>
          <p:nvGrpSpPr>
            <p:cNvPr id="1017" name="グループ化 1016"/>
            <p:cNvGrpSpPr/>
            <p:nvPr/>
          </p:nvGrpSpPr>
          <p:grpSpPr>
            <a:xfrm rot="2700000">
              <a:off x="6305335" y="4987888"/>
              <a:ext cx="966442" cy="1450782"/>
              <a:chOff x="8435578" y="2993718"/>
              <a:chExt cx="798786" cy="1199106"/>
            </a:xfrm>
            <a:solidFill>
              <a:schemeClr val="tx1"/>
            </a:solidFill>
          </p:grpSpPr>
          <p:sp>
            <p:nvSpPr>
              <p:cNvPr id="1025" name="円/楕円 1024"/>
              <p:cNvSpPr/>
              <p:nvPr/>
            </p:nvSpPr>
            <p:spPr bwMode="auto">
              <a:xfrm>
                <a:off x="8435578" y="2993718"/>
                <a:ext cx="798786" cy="798786"/>
              </a:xfrm>
              <a:prstGeom prst="ellipse">
                <a:avLst/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6" name="二等辺三角形 1025"/>
              <p:cNvSpPr/>
              <p:nvPr/>
            </p:nvSpPr>
            <p:spPr bwMode="auto">
              <a:xfrm>
                <a:off x="8677345" y="3404794"/>
                <a:ext cx="321658" cy="669387"/>
              </a:xfrm>
              <a:prstGeom prst="triangle">
                <a:avLst>
                  <a:gd name="adj" fmla="val 51692"/>
                </a:avLst>
              </a:pr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7" name="フリーフォーム 1026"/>
              <p:cNvSpPr/>
              <p:nvPr/>
            </p:nvSpPr>
            <p:spPr bwMode="auto">
              <a:xfrm>
                <a:off x="8710957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8" name="フリーフォーム 1027"/>
              <p:cNvSpPr/>
              <p:nvPr/>
            </p:nvSpPr>
            <p:spPr bwMode="auto">
              <a:xfrm flipH="1">
                <a:off x="8851093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9" name="フリーフォーム 1028"/>
              <p:cNvSpPr/>
              <p:nvPr/>
            </p:nvSpPr>
            <p:spPr bwMode="auto">
              <a:xfrm rot="17365995" flipH="1">
                <a:off x="8889717" y="3732421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30" name="フリーフォーム 1029"/>
              <p:cNvSpPr/>
              <p:nvPr/>
            </p:nvSpPr>
            <p:spPr bwMode="auto">
              <a:xfrm rot="4234005">
                <a:off x="8645406" y="3742470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18" name="グループ化 1017"/>
            <p:cNvGrpSpPr/>
            <p:nvPr/>
          </p:nvGrpSpPr>
          <p:grpSpPr>
            <a:xfrm rot="2700000">
              <a:off x="6305335" y="4987888"/>
              <a:ext cx="966442" cy="1450782"/>
              <a:chOff x="8435578" y="2993718"/>
              <a:chExt cx="798786" cy="1199106"/>
            </a:xfrm>
            <a:solidFill>
              <a:srgbClr val="FFCCFF"/>
            </a:solidFill>
          </p:grpSpPr>
          <p:sp>
            <p:nvSpPr>
              <p:cNvPr id="1019" name="円/楕円 1018"/>
              <p:cNvSpPr/>
              <p:nvPr/>
            </p:nvSpPr>
            <p:spPr bwMode="auto">
              <a:xfrm>
                <a:off x="8435578" y="2993718"/>
                <a:ext cx="798786" cy="798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0" name="二等辺三角形 1019"/>
              <p:cNvSpPr/>
              <p:nvPr/>
            </p:nvSpPr>
            <p:spPr bwMode="auto">
              <a:xfrm>
                <a:off x="8677345" y="3404794"/>
                <a:ext cx="321658" cy="669387"/>
              </a:xfrm>
              <a:prstGeom prst="triangle">
                <a:avLst>
                  <a:gd name="adj" fmla="val 5169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1" name="フリーフォーム 1020"/>
              <p:cNvSpPr/>
              <p:nvPr/>
            </p:nvSpPr>
            <p:spPr bwMode="auto">
              <a:xfrm>
                <a:off x="8710957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2" name="フリーフォーム 1021"/>
              <p:cNvSpPr/>
              <p:nvPr/>
            </p:nvSpPr>
            <p:spPr bwMode="auto">
              <a:xfrm flipH="1">
                <a:off x="8851093" y="4002325"/>
                <a:ext cx="107715" cy="190499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3" name="フリーフォーム 1022"/>
              <p:cNvSpPr/>
              <p:nvPr/>
            </p:nvSpPr>
            <p:spPr bwMode="auto">
              <a:xfrm rot="17365995" flipH="1">
                <a:off x="8889717" y="3732421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4" name="フリーフォーム 1023"/>
              <p:cNvSpPr/>
              <p:nvPr/>
            </p:nvSpPr>
            <p:spPr bwMode="auto">
              <a:xfrm rot="4234005">
                <a:off x="8645406" y="3742470"/>
                <a:ext cx="132079" cy="19102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031" name="グループ化 1030"/>
          <p:cNvGrpSpPr/>
          <p:nvPr/>
        </p:nvGrpSpPr>
        <p:grpSpPr>
          <a:xfrm>
            <a:off x="6063164" y="3248859"/>
            <a:ext cx="1450784" cy="966440"/>
            <a:chOff x="6063164" y="3248859"/>
            <a:chExt cx="1450784" cy="966440"/>
          </a:xfrm>
        </p:grpSpPr>
        <p:grpSp>
          <p:nvGrpSpPr>
            <p:cNvPr id="1032" name="グループ化 1031"/>
            <p:cNvGrpSpPr/>
            <p:nvPr/>
          </p:nvGrpSpPr>
          <p:grpSpPr>
            <a:xfrm>
              <a:off x="6063164" y="3248859"/>
              <a:ext cx="1450784" cy="966440"/>
              <a:chOff x="6573697" y="3520089"/>
              <a:chExt cx="638513" cy="425346"/>
            </a:xfrm>
            <a:solidFill>
              <a:schemeClr val="tx1"/>
            </a:solidFill>
          </p:grpSpPr>
          <p:grpSp>
            <p:nvGrpSpPr>
              <p:cNvPr id="1044" name="グループ化 1043"/>
              <p:cNvGrpSpPr/>
              <p:nvPr/>
            </p:nvGrpSpPr>
            <p:grpSpPr>
              <a:xfrm rot="2700000">
                <a:off x="6680281" y="3413505"/>
                <a:ext cx="425346" cy="638513"/>
                <a:chOff x="8435578" y="2993718"/>
                <a:chExt cx="798786" cy="1199106"/>
              </a:xfrm>
              <a:grpFill/>
            </p:grpSpPr>
            <p:sp>
              <p:nvSpPr>
                <p:cNvPr id="1048" name="円/楕円 1047"/>
                <p:cNvSpPr/>
                <p:nvPr/>
              </p:nvSpPr>
              <p:spPr bwMode="auto">
                <a:xfrm>
                  <a:off x="8435578" y="2993718"/>
                  <a:ext cx="798786" cy="79878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9" name="二等辺三角形 1048"/>
                <p:cNvSpPr/>
                <p:nvPr/>
              </p:nvSpPr>
              <p:spPr bwMode="auto">
                <a:xfrm>
                  <a:off x="8677345" y="3404794"/>
                  <a:ext cx="321658" cy="669387"/>
                </a:xfrm>
                <a:prstGeom prst="triangle">
                  <a:avLst>
                    <a:gd name="adj" fmla="val 51692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0" name="フリーフォーム 1049"/>
                <p:cNvSpPr/>
                <p:nvPr/>
              </p:nvSpPr>
              <p:spPr bwMode="auto">
                <a:xfrm>
                  <a:off x="8710957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1" name="フリーフォーム 1050"/>
                <p:cNvSpPr/>
                <p:nvPr/>
              </p:nvSpPr>
              <p:spPr bwMode="auto">
                <a:xfrm flipH="1">
                  <a:off x="8851093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2" name="フリーフォーム 1051"/>
                <p:cNvSpPr/>
                <p:nvPr/>
              </p:nvSpPr>
              <p:spPr bwMode="auto">
                <a:xfrm rot="17365995" flipH="1">
                  <a:off x="8889717" y="3732421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3" name="フリーフォーム 1052"/>
                <p:cNvSpPr/>
                <p:nvPr/>
              </p:nvSpPr>
              <p:spPr bwMode="auto">
                <a:xfrm rot="4234005">
                  <a:off x="8645406" y="3742470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45" name="グループ化 1044"/>
              <p:cNvGrpSpPr/>
              <p:nvPr/>
            </p:nvGrpSpPr>
            <p:grpSpPr>
              <a:xfrm rot="21400886">
                <a:off x="6880878" y="3522671"/>
                <a:ext cx="201979" cy="260724"/>
                <a:chOff x="6883400" y="3518109"/>
                <a:chExt cx="201979" cy="260724"/>
              </a:xfrm>
              <a:grpFill/>
            </p:grpSpPr>
            <p:sp>
              <p:nvSpPr>
                <p:cNvPr id="1046" name="アーチ 1045"/>
                <p:cNvSpPr/>
                <p:nvPr/>
              </p:nvSpPr>
              <p:spPr bwMode="auto">
                <a:xfrm rot="14400000">
                  <a:off x="6883400" y="3518109"/>
                  <a:ext cx="112115" cy="112115"/>
                </a:xfrm>
                <a:prstGeom prst="blockArc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アーチ 1046"/>
                <p:cNvSpPr/>
                <p:nvPr/>
              </p:nvSpPr>
              <p:spPr bwMode="auto">
                <a:xfrm rot="14400000">
                  <a:off x="6973264" y="3666718"/>
                  <a:ext cx="112115" cy="112115"/>
                </a:xfrm>
                <a:prstGeom prst="blockArc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033" name="グループ化 1032"/>
            <p:cNvGrpSpPr/>
            <p:nvPr/>
          </p:nvGrpSpPr>
          <p:grpSpPr>
            <a:xfrm>
              <a:off x="6063164" y="3248859"/>
              <a:ext cx="1450784" cy="966440"/>
              <a:chOff x="6573697" y="3520089"/>
              <a:chExt cx="638513" cy="425346"/>
            </a:xfrm>
          </p:grpSpPr>
          <p:grpSp>
            <p:nvGrpSpPr>
              <p:cNvPr id="1034" name="グループ化 1033"/>
              <p:cNvGrpSpPr/>
              <p:nvPr/>
            </p:nvGrpSpPr>
            <p:grpSpPr>
              <a:xfrm rot="2700000">
                <a:off x="6680281" y="3413505"/>
                <a:ext cx="425346" cy="638513"/>
                <a:chOff x="8435578" y="2993718"/>
                <a:chExt cx="798786" cy="1199106"/>
              </a:xfrm>
              <a:solidFill>
                <a:srgbClr val="FFCCFF"/>
              </a:solidFill>
            </p:grpSpPr>
            <p:sp>
              <p:nvSpPr>
                <p:cNvPr id="1038" name="円/楕円 1037"/>
                <p:cNvSpPr/>
                <p:nvPr/>
              </p:nvSpPr>
              <p:spPr bwMode="auto">
                <a:xfrm>
                  <a:off x="8435578" y="2993718"/>
                  <a:ext cx="798786" cy="79878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9" name="二等辺三角形 1038"/>
                <p:cNvSpPr/>
                <p:nvPr/>
              </p:nvSpPr>
              <p:spPr bwMode="auto">
                <a:xfrm>
                  <a:off x="8677345" y="3404794"/>
                  <a:ext cx="321658" cy="669387"/>
                </a:xfrm>
                <a:prstGeom prst="triangle">
                  <a:avLst>
                    <a:gd name="adj" fmla="val 5169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0" name="フリーフォーム 1039"/>
                <p:cNvSpPr/>
                <p:nvPr/>
              </p:nvSpPr>
              <p:spPr bwMode="auto">
                <a:xfrm>
                  <a:off x="8710957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1" name="フリーフォーム 1040"/>
                <p:cNvSpPr/>
                <p:nvPr/>
              </p:nvSpPr>
              <p:spPr bwMode="auto">
                <a:xfrm flipH="1">
                  <a:off x="8851093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フリーフォーム 1041"/>
                <p:cNvSpPr/>
                <p:nvPr/>
              </p:nvSpPr>
              <p:spPr bwMode="auto">
                <a:xfrm rot="17365995" flipH="1">
                  <a:off x="8889717" y="3732421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フリーフォーム 1042"/>
                <p:cNvSpPr/>
                <p:nvPr/>
              </p:nvSpPr>
              <p:spPr bwMode="auto">
                <a:xfrm rot="4234005">
                  <a:off x="8645406" y="3742470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35" name="グループ化 1034"/>
              <p:cNvGrpSpPr/>
              <p:nvPr/>
            </p:nvGrpSpPr>
            <p:grpSpPr>
              <a:xfrm rot="21400886">
                <a:off x="6880878" y="3522671"/>
                <a:ext cx="201979" cy="260724"/>
                <a:chOff x="6883400" y="3518109"/>
                <a:chExt cx="201979" cy="260724"/>
              </a:xfrm>
            </p:grpSpPr>
            <p:sp>
              <p:nvSpPr>
                <p:cNvPr id="1036" name="アーチ 1035"/>
                <p:cNvSpPr/>
                <p:nvPr/>
              </p:nvSpPr>
              <p:spPr bwMode="auto">
                <a:xfrm rot="14400000">
                  <a:off x="6883400" y="3518109"/>
                  <a:ext cx="112115" cy="11211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7" name="アーチ 1036"/>
                <p:cNvSpPr/>
                <p:nvPr/>
              </p:nvSpPr>
              <p:spPr bwMode="auto">
                <a:xfrm rot="14400000">
                  <a:off x="6973264" y="3666718"/>
                  <a:ext cx="112115" cy="11211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54" name="グループ化 1053"/>
          <p:cNvGrpSpPr/>
          <p:nvPr/>
        </p:nvGrpSpPr>
        <p:grpSpPr>
          <a:xfrm>
            <a:off x="8182379" y="2688245"/>
            <a:ext cx="986992" cy="1666554"/>
            <a:chOff x="8182379" y="2688245"/>
            <a:chExt cx="986992" cy="1666554"/>
          </a:xfrm>
        </p:grpSpPr>
        <p:grpSp>
          <p:nvGrpSpPr>
            <p:cNvPr id="1055" name="グループ化 1054"/>
            <p:cNvGrpSpPr/>
            <p:nvPr/>
          </p:nvGrpSpPr>
          <p:grpSpPr>
            <a:xfrm>
              <a:off x="8182379" y="2688245"/>
              <a:ext cx="986992" cy="1666554"/>
              <a:chOff x="8179857" y="2688929"/>
              <a:chExt cx="986992" cy="1666554"/>
            </a:xfrm>
            <a:solidFill>
              <a:schemeClr val="tx1"/>
            </a:solidFill>
          </p:grpSpPr>
          <p:grpSp>
            <p:nvGrpSpPr>
              <p:cNvPr id="1088" name="グループ化 1087"/>
              <p:cNvGrpSpPr/>
              <p:nvPr/>
            </p:nvGrpSpPr>
            <p:grpSpPr>
              <a:xfrm>
                <a:off x="8179857" y="2688929"/>
                <a:ext cx="986992" cy="1666554"/>
                <a:chOff x="807947" y="4690819"/>
                <a:chExt cx="798786" cy="1348764"/>
              </a:xfrm>
              <a:grpFill/>
            </p:grpSpPr>
            <p:sp>
              <p:nvSpPr>
                <p:cNvPr id="1100" name="円/楕円 1099"/>
                <p:cNvSpPr/>
                <p:nvPr/>
              </p:nvSpPr>
              <p:spPr bwMode="auto">
                <a:xfrm>
                  <a:off x="807947" y="4690819"/>
                  <a:ext cx="798786" cy="79878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1" name="円/楕円 1100"/>
                <p:cNvSpPr/>
                <p:nvPr/>
              </p:nvSpPr>
              <p:spPr bwMode="auto">
                <a:xfrm>
                  <a:off x="886677" y="4895021"/>
                  <a:ext cx="263658" cy="26365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2" name="円/楕円 1101"/>
                <p:cNvSpPr/>
                <p:nvPr/>
              </p:nvSpPr>
              <p:spPr bwMode="auto">
                <a:xfrm>
                  <a:off x="951591" y="5010247"/>
                  <a:ext cx="133829" cy="133829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3" name="円/楕円 1102"/>
                <p:cNvSpPr/>
                <p:nvPr/>
              </p:nvSpPr>
              <p:spPr bwMode="auto">
                <a:xfrm>
                  <a:off x="1252906" y="4895021"/>
                  <a:ext cx="263658" cy="26365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4" name="円/楕円 1103"/>
                <p:cNvSpPr/>
                <p:nvPr/>
              </p:nvSpPr>
              <p:spPr bwMode="auto">
                <a:xfrm>
                  <a:off x="1315446" y="5010247"/>
                  <a:ext cx="133829" cy="133829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105" name="グループ化 1104"/>
                <p:cNvGrpSpPr/>
                <p:nvPr/>
              </p:nvGrpSpPr>
              <p:grpSpPr>
                <a:xfrm>
                  <a:off x="918446" y="4846248"/>
                  <a:ext cx="186372" cy="97545"/>
                  <a:chOff x="6311256" y="3113964"/>
                  <a:chExt cx="186372" cy="97545"/>
                </a:xfrm>
                <a:grpFill/>
              </p:grpSpPr>
              <p:sp>
                <p:nvSpPr>
                  <p:cNvPr id="1116" name="台形 1115"/>
                  <p:cNvSpPr/>
                  <p:nvPr/>
                </p:nvSpPr>
                <p:spPr bwMode="auto">
                  <a:xfrm flipV="1">
                    <a:off x="6376027" y="3113964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17" name="台形 1116"/>
                  <p:cNvSpPr/>
                  <p:nvPr/>
                </p:nvSpPr>
                <p:spPr bwMode="auto">
                  <a:xfrm rot="19800000" flipV="1">
                    <a:off x="6311256" y="3129987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18" name="台形 1117"/>
                  <p:cNvSpPr/>
                  <p:nvPr/>
                </p:nvSpPr>
                <p:spPr bwMode="auto">
                  <a:xfrm rot="1800000" flipH="1" flipV="1">
                    <a:off x="6445085" y="3129988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106" name="グループ化 1105"/>
                <p:cNvGrpSpPr/>
                <p:nvPr/>
              </p:nvGrpSpPr>
              <p:grpSpPr>
                <a:xfrm>
                  <a:off x="1290749" y="4846248"/>
                  <a:ext cx="186372" cy="97545"/>
                  <a:chOff x="6311256" y="3113964"/>
                  <a:chExt cx="186372" cy="97545"/>
                </a:xfrm>
                <a:grpFill/>
              </p:grpSpPr>
              <p:sp>
                <p:nvSpPr>
                  <p:cNvPr id="1113" name="台形 1112"/>
                  <p:cNvSpPr/>
                  <p:nvPr/>
                </p:nvSpPr>
                <p:spPr bwMode="auto">
                  <a:xfrm flipV="1">
                    <a:off x="6376027" y="3113964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14" name="台形 1113"/>
                  <p:cNvSpPr/>
                  <p:nvPr/>
                </p:nvSpPr>
                <p:spPr bwMode="auto">
                  <a:xfrm rot="19800000" flipV="1">
                    <a:off x="6311256" y="3129987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15" name="台形 1114"/>
                  <p:cNvSpPr/>
                  <p:nvPr/>
                </p:nvSpPr>
                <p:spPr bwMode="auto">
                  <a:xfrm rot="1800000" flipH="1" flipV="1">
                    <a:off x="6445085" y="3129988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107" name="グループ化 1106"/>
                <p:cNvGrpSpPr/>
                <p:nvPr/>
              </p:nvGrpSpPr>
              <p:grpSpPr>
                <a:xfrm>
                  <a:off x="951147" y="5179402"/>
                  <a:ext cx="519696" cy="860181"/>
                  <a:chOff x="6199517" y="4077579"/>
                  <a:chExt cx="637250" cy="860181"/>
                </a:xfrm>
                <a:grpFill/>
              </p:grpSpPr>
              <p:sp>
                <p:nvSpPr>
                  <p:cNvPr id="1108" name="二等辺三角形 1107"/>
                  <p:cNvSpPr/>
                  <p:nvPr/>
                </p:nvSpPr>
                <p:spPr bwMode="auto">
                  <a:xfrm>
                    <a:off x="6239539" y="4077579"/>
                    <a:ext cx="549897" cy="701571"/>
                  </a:xfrm>
                  <a:prstGeom prst="triangle">
                    <a:avLst/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09" name="フリーフォーム 1108"/>
                  <p:cNvSpPr/>
                  <p:nvPr/>
                </p:nvSpPr>
                <p:spPr bwMode="auto">
                  <a:xfrm>
                    <a:off x="6362530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10" name="フリーフォーム 1109"/>
                  <p:cNvSpPr/>
                  <p:nvPr/>
                </p:nvSpPr>
                <p:spPr bwMode="auto">
                  <a:xfrm flipH="1">
                    <a:off x="6534364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11" name="フリーフォーム 1110"/>
                  <p:cNvSpPr/>
                  <p:nvPr/>
                </p:nvSpPr>
                <p:spPr bwMode="auto">
                  <a:xfrm rot="17365995" flipH="1">
                    <a:off x="6653610" y="4353298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12" name="フリーフォーム 1111"/>
                  <p:cNvSpPr/>
                  <p:nvPr/>
                </p:nvSpPr>
                <p:spPr bwMode="auto">
                  <a:xfrm rot="4234005">
                    <a:off x="6250595" y="4353299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1089" name="グループ化 1088"/>
              <p:cNvGrpSpPr/>
              <p:nvPr/>
            </p:nvGrpSpPr>
            <p:grpSpPr>
              <a:xfrm>
                <a:off x="8453297" y="3520089"/>
                <a:ext cx="638513" cy="425346"/>
                <a:chOff x="6573697" y="3520089"/>
                <a:chExt cx="638513" cy="425346"/>
              </a:xfrm>
              <a:grpFill/>
            </p:grpSpPr>
            <p:grpSp>
              <p:nvGrpSpPr>
                <p:cNvPr id="1090" name="グループ化 1089"/>
                <p:cNvGrpSpPr/>
                <p:nvPr/>
              </p:nvGrpSpPr>
              <p:grpSpPr>
                <a:xfrm rot="2700000">
                  <a:off x="6680281" y="3413505"/>
                  <a:ext cx="425346" cy="638513"/>
                  <a:chOff x="8435578" y="2993718"/>
                  <a:chExt cx="798786" cy="1199106"/>
                </a:xfrm>
                <a:grpFill/>
              </p:grpSpPr>
              <p:sp>
                <p:nvSpPr>
                  <p:cNvPr id="1094" name="円/楕円 1093"/>
                  <p:cNvSpPr/>
                  <p:nvPr/>
                </p:nvSpPr>
                <p:spPr bwMode="auto">
                  <a:xfrm>
                    <a:off x="8435578" y="2993718"/>
                    <a:ext cx="798786" cy="798786"/>
                  </a:xfrm>
                  <a:prstGeom prst="ellipse">
                    <a:avLst/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95" name="二等辺三角形 1094"/>
                  <p:cNvSpPr/>
                  <p:nvPr/>
                </p:nvSpPr>
                <p:spPr bwMode="auto">
                  <a:xfrm>
                    <a:off x="8677345" y="3404794"/>
                    <a:ext cx="321658" cy="669387"/>
                  </a:xfrm>
                  <a:prstGeom prst="triangle">
                    <a:avLst>
                      <a:gd name="adj" fmla="val 51692"/>
                    </a:avLst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96" name="フリーフォーム 1095"/>
                  <p:cNvSpPr/>
                  <p:nvPr/>
                </p:nvSpPr>
                <p:spPr bwMode="auto">
                  <a:xfrm>
                    <a:off x="8710957" y="4002325"/>
                    <a:ext cx="107715" cy="190499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97" name="フリーフォーム 1096"/>
                  <p:cNvSpPr/>
                  <p:nvPr/>
                </p:nvSpPr>
                <p:spPr bwMode="auto">
                  <a:xfrm flipH="1">
                    <a:off x="8851093" y="4002325"/>
                    <a:ext cx="107715" cy="190499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98" name="フリーフォーム 1097"/>
                  <p:cNvSpPr/>
                  <p:nvPr/>
                </p:nvSpPr>
                <p:spPr bwMode="auto">
                  <a:xfrm rot="17365995" flipH="1">
                    <a:off x="8889717" y="3732421"/>
                    <a:ext cx="132079" cy="19102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99" name="フリーフォーム 1098"/>
                  <p:cNvSpPr/>
                  <p:nvPr/>
                </p:nvSpPr>
                <p:spPr bwMode="auto">
                  <a:xfrm rot="4234005">
                    <a:off x="8645406" y="3742470"/>
                    <a:ext cx="132079" cy="19102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091" name="グループ化 1090"/>
                <p:cNvGrpSpPr/>
                <p:nvPr/>
              </p:nvGrpSpPr>
              <p:grpSpPr>
                <a:xfrm rot="21400886">
                  <a:off x="6880878" y="3522671"/>
                  <a:ext cx="201979" cy="260724"/>
                  <a:chOff x="6883400" y="3518109"/>
                  <a:chExt cx="201979" cy="260724"/>
                </a:xfrm>
                <a:grpFill/>
              </p:grpSpPr>
              <p:sp>
                <p:nvSpPr>
                  <p:cNvPr id="1092" name="アーチ 1091"/>
                  <p:cNvSpPr/>
                  <p:nvPr/>
                </p:nvSpPr>
                <p:spPr bwMode="auto">
                  <a:xfrm rot="14400000">
                    <a:off x="6883400" y="3518109"/>
                    <a:ext cx="112115" cy="112115"/>
                  </a:xfrm>
                  <a:prstGeom prst="blockArc">
                    <a:avLst/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93" name="アーチ 1092"/>
                  <p:cNvSpPr/>
                  <p:nvPr/>
                </p:nvSpPr>
                <p:spPr bwMode="auto">
                  <a:xfrm rot="14400000">
                    <a:off x="6973264" y="3666718"/>
                    <a:ext cx="112115" cy="112115"/>
                  </a:xfrm>
                  <a:prstGeom prst="blockArc">
                    <a:avLst/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56" name="グループ化 1055"/>
            <p:cNvGrpSpPr/>
            <p:nvPr/>
          </p:nvGrpSpPr>
          <p:grpSpPr>
            <a:xfrm>
              <a:off x="8182379" y="2688245"/>
              <a:ext cx="986992" cy="1666554"/>
              <a:chOff x="8179857" y="2688929"/>
              <a:chExt cx="986992" cy="1666554"/>
            </a:xfrm>
          </p:grpSpPr>
          <p:grpSp>
            <p:nvGrpSpPr>
              <p:cNvPr id="1057" name="グループ化 1056"/>
              <p:cNvGrpSpPr/>
              <p:nvPr/>
            </p:nvGrpSpPr>
            <p:grpSpPr>
              <a:xfrm>
                <a:off x="8179857" y="2688929"/>
                <a:ext cx="986992" cy="1666554"/>
                <a:chOff x="807947" y="4690819"/>
                <a:chExt cx="798786" cy="1348764"/>
              </a:xfrm>
            </p:grpSpPr>
            <p:sp>
              <p:nvSpPr>
                <p:cNvPr id="1069" name="円/楕円 1068"/>
                <p:cNvSpPr/>
                <p:nvPr/>
              </p:nvSpPr>
              <p:spPr bwMode="auto">
                <a:xfrm>
                  <a:off x="807947" y="4690819"/>
                  <a:ext cx="798786" cy="798786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円/楕円 1069"/>
                <p:cNvSpPr/>
                <p:nvPr/>
              </p:nvSpPr>
              <p:spPr bwMode="auto">
                <a:xfrm>
                  <a:off x="886677" y="4895021"/>
                  <a:ext cx="263658" cy="2636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円/楕円 1070"/>
                <p:cNvSpPr/>
                <p:nvPr/>
              </p:nvSpPr>
              <p:spPr bwMode="auto">
                <a:xfrm>
                  <a:off x="951591" y="5010247"/>
                  <a:ext cx="133829" cy="13382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円/楕円 1071"/>
                <p:cNvSpPr/>
                <p:nvPr/>
              </p:nvSpPr>
              <p:spPr bwMode="auto">
                <a:xfrm>
                  <a:off x="1252906" y="4895021"/>
                  <a:ext cx="263658" cy="2636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円/楕円 1072"/>
                <p:cNvSpPr/>
                <p:nvPr/>
              </p:nvSpPr>
              <p:spPr bwMode="auto">
                <a:xfrm>
                  <a:off x="1315446" y="5010247"/>
                  <a:ext cx="133829" cy="13382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074" name="グループ化 1073"/>
                <p:cNvGrpSpPr/>
                <p:nvPr/>
              </p:nvGrpSpPr>
              <p:grpSpPr>
                <a:xfrm>
                  <a:off x="918446" y="4846248"/>
                  <a:ext cx="186372" cy="97545"/>
                  <a:chOff x="6311256" y="3113964"/>
                  <a:chExt cx="186372" cy="97545"/>
                </a:xfrm>
              </p:grpSpPr>
              <p:sp>
                <p:nvSpPr>
                  <p:cNvPr id="1085" name="台形 1084"/>
                  <p:cNvSpPr/>
                  <p:nvPr/>
                </p:nvSpPr>
                <p:spPr bwMode="auto">
                  <a:xfrm flipV="1">
                    <a:off x="6376027" y="3113964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86" name="台形 1085"/>
                  <p:cNvSpPr/>
                  <p:nvPr/>
                </p:nvSpPr>
                <p:spPr bwMode="auto">
                  <a:xfrm rot="19800000" flipV="1">
                    <a:off x="6311256" y="3129987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87" name="台形 1086"/>
                  <p:cNvSpPr/>
                  <p:nvPr/>
                </p:nvSpPr>
                <p:spPr bwMode="auto">
                  <a:xfrm rot="1800000" flipH="1" flipV="1">
                    <a:off x="6445085" y="3129988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075" name="グループ化 1074"/>
                <p:cNvGrpSpPr/>
                <p:nvPr/>
              </p:nvGrpSpPr>
              <p:grpSpPr>
                <a:xfrm>
                  <a:off x="1290749" y="4846248"/>
                  <a:ext cx="186372" cy="97545"/>
                  <a:chOff x="6311256" y="3113964"/>
                  <a:chExt cx="186372" cy="97545"/>
                </a:xfrm>
              </p:grpSpPr>
              <p:sp>
                <p:nvSpPr>
                  <p:cNvPr id="1082" name="台形 1081"/>
                  <p:cNvSpPr/>
                  <p:nvPr/>
                </p:nvSpPr>
                <p:spPr bwMode="auto">
                  <a:xfrm flipV="1">
                    <a:off x="6376027" y="3113964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83" name="台形 1082"/>
                  <p:cNvSpPr/>
                  <p:nvPr/>
                </p:nvSpPr>
                <p:spPr bwMode="auto">
                  <a:xfrm rot="19800000" flipV="1">
                    <a:off x="6311256" y="3129987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84" name="台形 1083"/>
                  <p:cNvSpPr/>
                  <p:nvPr/>
                </p:nvSpPr>
                <p:spPr bwMode="auto">
                  <a:xfrm rot="1800000" flipH="1" flipV="1">
                    <a:off x="6445085" y="3129988"/>
                    <a:ext cx="52543" cy="81521"/>
                  </a:xfrm>
                  <a:prstGeom prst="trapezoid">
                    <a:avLst>
                      <a:gd name="adj" fmla="val 3532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076" name="グループ化 1075"/>
                <p:cNvGrpSpPr/>
                <p:nvPr/>
              </p:nvGrpSpPr>
              <p:grpSpPr>
                <a:xfrm>
                  <a:off x="951147" y="5179402"/>
                  <a:ext cx="519696" cy="860181"/>
                  <a:chOff x="6199517" y="4077579"/>
                  <a:chExt cx="637250" cy="860181"/>
                </a:xfrm>
              </p:grpSpPr>
              <p:sp>
                <p:nvSpPr>
                  <p:cNvPr id="1077" name="二等辺三角形 1076"/>
                  <p:cNvSpPr/>
                  <p:nvPr/>
                </p:nvSpPr>
                <p:spPr bwMode="auto">
                  <a:xfrm>
                    <a:off x="6239539" y="4077579"/>
                    <a:ext cx="549897" cy="701571"/>
                  </a:xfrm>
                  <a:prstGeom prst="triangle">
                    <a:avLst/>
                  </a:pr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78" name="フリーフォーム 1077"/>
                  <p:cNvSpPr/>
                  <p:nvPr/>
                </p:nvSpPr>
                <p:spPr bwMode="auto">
                  <a:xfrm>
                    <a:off x="6362530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79" name="フリーフォーム 1078"/>
                  <p:cNvSpPr/>
                  <p:nvPr/>
                </p:nvSpPr>
                <p:spPr bwMode="auto">
                  <a:xfrm flipH="1">
                    <a:off x="6534364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80" name="フリーフォーム 1079"/>
                  <p:cNvSpPr/>
                  <p:nvPr/>
                </p:nvSpPr>
                <p:spPr bwMode="auto">
                  <a:xfrm rot="17365995" flipH="1">
                    <a:off x="6653610" y="4353298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81" name="フリーフォーム 1080"/>
                  <p:cNvSpPr/>
                  <p:nvPr/>
                </p:nvSpPr>
                <p:spPr bwMode="auto">
                  <a:xfrm rot="4234005">
                    <a:off x="6250595" y="4353299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1058" name="グループ化 1057"/>
              <p:cNvGrpSpPr/>
              <p:nvPr/>
            </p:nvGrpSpPr>
            <p:grpSpPr>
              <a:xfrm>
                <a:off x="8453297" y="3520089"/>
                <a:ext cx="638513" cy="425346"/>
                <a:chOff x="6573697" y="3520089"/>
                <a:chExt cx="638513" cy="425346"/>
              </a:xfrm>
            </p:grpSpPr>
            <p:grpSp>
              <p:nvGrpSpPr>
                <p:cNvPr id="1059" name="グループ化 1058"/>
                <p:cNvGrpSpPr/>
                <p:nvPr/>
              </p:nvGrpSpPr>
              <p:grpSpPr>
                <a:xfrm rot="2700000">
                  <a:off x="6680281" y="3413505"/>
                  <a:ext cx="425346" cy="638513"/>
                  <a:chOff x="8435578" y="2993718"/>
                  <a:chExt cx="798786" cy="1199106"/>
                </a:xfrm>
                <a:solidFill>
                  <a:srgbClr val="FFCCFF"/>
                </a:solidFill>
              </p:grpSpPr>
              <p:sp>
                <p:nvSpPr>
                  <p:cNvPr id="1063" name="円/楕円 1062"/>
                  <p:cNvSpPr/>
                  <p:nvPr/>
                </p:nvSpPr>
                <p:spPr bwMode="auto">
                  <a:xfrm>
                    <a:off x="8435578" y="2993718"/>
                    <a:ext cx="798786" cy="798786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64" name="二等辺三角形 1063"/>
                  <p:cNvSpPr/>
                  <p:nvPr/>
                </p:nvSpPr>
                <p:spPr bwMode="auto">
                  <a:xfrm>
                    <a:off x="8677345" y="3404794"/>
                    <a:ext cx="321658" cy="669387"/>
                  </a:xfrm>
                  <a:prstGeom prst="triangle">
                    <a:avLst>
                      <a:gd name="adj" fmla="val 5169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65" name="フリーフォーム 1064"/>
                  <p:cNvSpPr/>
                  <p:nvPr/>
                </p:nvSpPr>
                <p:spPr bwMode="auto">
                  <a:xfrm>
                    <a:off x="8710957" y="4002325"/>
                    <a:ext cx="107715" cy="190499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66" name="フリーフォーム 1065"/>
                  <p:cNvSpPr/>
                  <p:nvPr/>
                </p:nvSpPr>
                <p:spPr bwMode="auto">
                  <a:xfrm flipH="1">
                    <a:off x="8851093" y="4002325"/>
                    <a:ext cx="107715" cy="190499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67" name="フリーフォーム 1066"/>
                  <p:cNvSpPr/>
                  <p:nvPr/>
                </p:nvSpPr>
                <p:spPr bwMode="auto">
                  <a:xfrm rot="17365995" flipH="1">
                    <a:off x="8889717" y="3732421"/>
                    <a:ext cx="132079" cy="19102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68" name="フリーフォーム 1067"/>
                  <p:cNvSpPr/>
                  <p:nvPr/>
                </p:nvSpPr>
                <p:spPr bwMode="auto">
                  <a:xfrm rot="4234005">
                    <a:off x="8645406" y="3742470"/>
                    <a:ext cx="132079" cy="19102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060" name="グループ化 1059"/>
                <p:cNvGrpSpPr/>
                <p:nvPr/>
              </p:nvGrpSpPr>
              <p:grpSpPr>
                <a:xfrm rot="21400886">
                  <a:off x="6880878" y="3522671"/>
                  <a:ext cx="201979" cy="260724"/>
                  <a:chOff x="6883400" y="3518109"/>
                  <a:chExt cx="201979" cy="260724"/>
                </a:xfrm>
              </p:grpSpPr>
              <p:sp>
                <p:nvSpPr>
                  <p:cNvPr id="1061" name="アーチ 1060"/>
                  <p:cNvSpPr/>
                  <p:nvPr/>
                </p:nvSpPr>
                <p:spPr bwMode="auto">
                  <a:xfrm rot="14400000">
                    <a:off x="6883400" y="3518109"/>
                    <a:ext cx="112115" cy="112115"/>
                  </a:xfrm>
                  <a:prstGeom prst="blockArc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62" name="アーチ 1061"/>
                  <p:cNvSpPr/>
                  <p:nvPr/>
                </p:nvSpPr>
                <p:spPr bwMode="auto">
                  <a:xfrm rot="14400000">
                    <a:off x="6973264" y="3666718"/>
                    <a:ext cx="112115" cy="112115"/>
                  </a:xfrm>
                  <a:prstGeom prst="blockArc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119" name="グループ化 1118"/>
          <p:cNvGrpSpPr/>
          <p:nvPr/>
        </p:nvGrpSpPr>
        <p:grpSpPr>
          <a:xfrm>
            <a:off x="8182379" y="4644045"/>
            <a:ext cx="986992" cy="1666554"/>
            <a:chOff x="8182379" y="4644045"/>
            <a:chExt cx="986992" cy="1666554"/>
          </a:xfrm>
        </p:grpSpPr>
        <p:grpSp>
          <p:nvGrpSpPr>
            <p:cNvPr id="1120" name="グループ化 1119"/>
            <p:cNvGrpSpPr/>
            <p:nvPr/>
          </p:nvGrpSpPr>
          <p:grpSpPr>
            <a:xfrm>
              <a:off x="8182379" y="4644045"/>
              <a:ext cx="986992" cy="1666554"/>
              <a:chOff x="8179857" y="2688929"/>
              <a:chExt cx="986992" cy="1666554"/>
            </a:xfrm>
            <a:solidFill>
              <a:schemeClr val="tx1"/>
            </a:solidFill>
          </p:grpSpPr>
          <p:grpSp>
            <p:nvGrpSpPr>
              <p:cNvPr id="1137" name="グループ化 1136"/>
              <p:cNvGrpSpPr/>
              <p:nvPr/>
            </p:nvGrpSpPr>
            <p:grpSpPr>
              <a:xfrm>
                <a:off x="8179857" y="2688929"/>
                <a:ext cx="986992" cy="1666554"/>
                <a:chOff x="807947" y="4690819"/>
                <a:chExt cx="798786" cy="1348764"/>
              </a:xfrm>
              <a:grpFill/>
            </p:grpSpPr>
            <p:sp>
              <p:nvSpPr>
                <p:cNvPr id="1145" name="円/楕円 1144"/>
                <p:cNvSpPr/>
                <p:nvPr/>
              </p:nvSpPr>
              <p:spPr bwMode="auto">
                <a:xfrm>
                  <a:off x="807947" y="4690819"/>
                  <a:ext cx="798786" cy="79878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146" name="グループ化 1145"/>
                <p:cNvGrpSpPr/>
                <p:nvPr/>
              </p:nvGrpSpPr>
              <p:grpSpPr>
                <a:xfrm>
                  <a:off x="951147" y="5179402"/>
                  <a:ext cx="519696" cy="860181"/>
                  <a:chOff x="6199517" y="4077579"/>
                  <a:chExt cx="637250" cy="860181"/>
                </a:xfrm>
                <a:grpFill/>
              </p:grpSpPr>
              <p:sp>
                <p:nvSpPr>
                  <p:cNvPr id="1147" name="二等辺三角形 1146"/>
                  <p:cNvSpPr/>
                  <p:nvPr/>
                </p:nvSpPr>
                <p:spPr bwMode="auto">
                  <a:xfrm>
                    <a:off x="6239539" y="4077579"/>
                    <a:ext cx="549897" cy="701571"/>
                  </a:xfrm>
                  <a:prstGeom prst="triangle">
                    <a:avLst/>
                  </a:pr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48" name="フリーフォーム 1147"/>
                  <p:cNvSpPr/>
                  <p:nvPr/>
                </p:nvSpPr>
                <p:spPr bwMode="auto">
                  <a:xfrm>
                    <a:off x="6362530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49" name="フリーフォーム 1148"/>
                  <p:cNvSpPr/>
                  <p:nvPr/>
                </p:nvSpPr>
                <p:spPr bwMode="auto">
                  <a:xfrm flipH="1">
                    <a:off x="6534364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50" name="フリーフォーム 1149"/>
                  <p:cNvSpPr/>
                  <p:nvPr/>
                </p:nvSpPr>
                <p:spPr bwMode="auto">
                  <a:xfrm rot="17365995" flipH="1">
                    <a:off x="6653610" y="4353298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51" name="フリーフォーム 1150"/>
                  <p:cNvSpPr/>
                  <p:nvPr/>
                </p:nvSpPr>
                <p:spPr bwMode="auto">
                  <a:xfrm rot="4234005">
                    <a:off x="6250595" y="4353299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grpFill/>
                  <a:ln w="762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1138" name="グループ化 1137"/>
              <p:cNvGrpSpPr/>
              <p:nvPr/>
            </p:nvGrpSpPr>
            <p:grpSpPr>
              <a:xfrm rot="2700000">
                <a:off x="8559881" y="3413505"/>
                <a:ext cx="425346" cy="638513"/>
                <a:chOff x="8435578" y="2993718"/>
                <a:chExt cx="798786" cy="1199106"/>
              </a:xfrm>
              <a:grpFill/>
            </p:grpSpPr>
            <p:sp>
              <p:nvSpPr>
                <p:cNvPr id="1139" name="円/楕円 1138"/>
                <p:cNvSpPr/>
                <p:nvPr/>
              </p:nvSpPr>
              <p:spPr bwMode="auto">
                <a:xfrm>
                  <a:off x="8435578" y="2993718"/>
                  <a:ext cx="798786" cy="798786"/>
                </a:xfrm>
                <a:prstGeom prst="ellipse">
                  <a:avLst/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0" name="二等辺三角形 1139"/>
                <p:cNvSpPr/>
                <p:nvPr/>
              </p:nvSpPr>
              <p:spPr bwMode="auto">
                <a:xfrm>
                  <a:off x="8677345" y="3404794"/>
                  <a:ext cx="321658" cy="669387"/>
                </a:xfrm>
                <a:prstGeom prst="triangle">
                  <a:avLst>
                    <a:gd name="adj" fmla="val 51692"/>
                  </a:avLst>
                </a:pr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1" name="フリーフォーム 1140"/>
                <p:cNvSpPr/>
                <p:nvPr/>
              </p:nvSpPr>
              <p:spPr bwMode="auto">
                <a:xfrm>
                  <a:off x="8710957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2" name="フリーフォーム 1141"/>
                <p:cNvSpPr/>
                <p:nvPr/>
              </p:nvSpPr>
              <p:spPr bwMode="auto">
                <a:xfrm flipH="1">
                  <a:off x="8851093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3" name="フリーフォーム 1142"/>
                <p:cNvSpPr/>
                <p:nvPr/>
              </p:nvSpPr>
              <p:spPr bwMode="auto">
                <a:xfrm rot="17365995" flipH="1">
                  <a:off x="8889717" y="3732421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4" name="フリーフォーム 1143"/>
                <p:cNvSpPr/>
                <p:nvPr/>
              </p:nvSpPr>
              <p:spPr bwMode="auto">
                <a:xfrm rot="4234005">
                  <a:off x="8645406" y="3742470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121" name="グループ化 1120"/>
            <p:cNvGrpSpPr/>
            <p:nvPr/>
          </p:nvGrpSpPr>
          <p:grpSpPr>
            <a:xfrm>
              <a:off x="8182379" y="4644045"/>
              <a:ext cx="986992" cy="1666554"/>
              <a:chOff x="8179857" y="2688929"/>
              <a:chExt cx="986992" cy="1666554"/>
            </a:xfrm>
          </p:grpSpPr>
          <p:grpSp>
            <p:nvGrpSpPr>
              <p:cNvPr id="1122" name="グループ化 1121"/>
              <p:cNvGrpSpPr/>
              <p:nvPr/>
            </p:nvGrpSpPr>
            <p:grpSpPr>
              <a:xfrm>
                <a:off x="8179857" y="2688929"/>
                <a:ext cx="986992" cy="1666554"/>
                <a:chOff x="807947" y="4690819"/>
                <a:chExt cx="798786" cy="1348764"/>
              </a:xfrm>
            </p:grpSpPr>
            <p:sp>
              <p:nvSpPr>
                <p:cNvPr id="1130" name="円/楕円 1129"/>
                <p:cNvSpPr/>
                <p:nvPr/>
              </p:nvSpPr>
              <p:spPr bwMode="auto">
                <a:xfrm>
                  <a:off x="807947" y="4690819"/>
                  <a:ext cx="798786" cy="798786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131" name="グループ化 1130"/>
                <p:cNvGrpSpPr/>
                <p:nvPr/>
              </p:nvGrpSpPr>
              <p:grpSpPr>
                <a:xfrm>
                  <a:off x="951147" y="5179402"/>
                  <a:ext cx="519696" cy="860181"/>
                  <a:chOff x="6199517" y="4077579"/>
                  <a:chExt cx="637250" cy="860181"/>
                </a:xfrm>
              </p:grpSpPr>
              <p:sp>
                <p:nvSpPr>
                  <p:cNvPr id="1132" name="二等辺三角形 1131"/>
                  <p:cNvSpPr/>
                  <p:nvPr/>
                </p:nvSpPr>
                <p:spPr bwMode="auto">
                  <a:xfrm>
                    <a:off x="6239539" y="4077579"/>
                    <a:ext cx="549897" cy="701571"/>
                  </a:xfrm>
                  <a:prstGeom prst="triangle">
                    <a:avLst/>
                  </a:pr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33" name="フリーフォーム 1132"/>
                  <p:cNvSpPr/>
                  <p:nvPr/>
                </p:nvSpPr>
                <p:spPr bwMode="auto">
                  <a:xfrm>
                    <a:off x="6362530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34" name="フリーフォーム 1133"/>
                  <p:cNvSpPr/>
                  <p:nvPr/>
                </p:nvSpPr>
                <p:spPr bwMode="auto">
                  <a:xfrm flipH="1">
                    <a:off x="6534364" y="4747260"/>
                    <a:ext cx="132080" cy="190500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35" name="フリーフォーム 1134"/>
                  <p:cNvSpPr/>
                  <p:nvPr/>
                </p:nvSpPr>
                <p:spPr bwMode="auto">
                  <a:xfrm rot="17365995" flipH="1">
                    <a:off x="6653610" y="4353298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36" name="フリーフォーム 1135"/>
                  <p:cNvSpPr/>
                  <p:nvPr/>
                </p:nvSpPr>
                <p:spPr bwMode="auto">
                  <a:xfrm rot="4234005">
                    <a:off x="6250595" y="4353299"/>
                    <a:ext cx="132080" cy="234235"/>
                  </a:xfrm>
                  <a:custGeom>
                    <a:avLst/>
                    <a:gdLst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1524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71120 w 132080"/>
                      <a:gd name="connsiteY2" fmla="*/ 198120 h 198120"/>
                      <a:gd name="connsiteX3" fmla="*/ 0 w 132080"/>
                      <a:gd name="connsiteY3" fmla="*/ 3810 h 198120"/>
                      <a:gd name="connsiteX4" fmla="*/ 132080 w 13208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7493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5890 w 135890"/>
                      <a:gd name="connsiteY0" fmla="*/ 0 h 198120"/>
                      <a:gd name="connsiteX1" fmla="*/ 135890 w 135890"/>
                      <a:gd name="connsiteY1" fmla="*/ 198120 h 198120"/>
                      <a:gd name="connsiteX2" fmla="*/ 86360 w 135890"/>
                      <a:gd name="connsiteY2" fmla="*/ 198120 h 198120"/>
                      <a:gd name="connsiteX3" fmla="*/ 0 w 135890"/>
                      <a:gd name="connsiteY3" fmla="*/ 1905 h 198120"/>
                      <a:gd name="connsiteX4" fmla="*/ 135890 w 135890"/>
                      <a:gd name="connsiteY4" fmla="*/ 0 h 198120"/>
                      <a:gd name="connsiteX0" fmla="*/ 132080 w 132080"/>
                      <a:gd name="connsiteY0" fmla="*/ 0 h 198120"/>
                      <a:gd name="connsiteX1" fmla="*/ 132080 w 132080"/>
                      <a:gd name="connsiteY1" fmla="*/ 198120 h 198120"/>
                      <a:gd name="connsiteX2" fmla="*/ 82550 w 132080"/>
                      <a:gd name="connsiteY2" fmla="*/ 198120 h 198120"/>
                      <a:gd name="connsiteX3" fmla="*/ 0 w 132080"/>
                      <a:gd name="connsiteY3" fmla="*/ 7620 h 198120"/>
                      <a:gd name="connsiteX4" fmla="*/ 132080 w 132080"/>
                      <a:gd name="connsiteY4" fmla="*/ 0 h 198120"/>
                      <a:gd name="connsiteX0" fmla="*/ 132080 w 132080"/>
                      <a:gd name="connsiteY0" fmla="*/ 0 h 190500"/>
                      <a:gd name="connsiteX1" fmla="*/ 132080 w 132080"/>
                      <a:gd name="connsiteY1" fmla="*/ 190500 h 190500"/>
                      <a:gd name="connsiteX2" fmla="*/ 82550 w 132080"/>
                      <a:gd name="connsiteY2" fmla="*/ 190500 h 190500"/>
                      <a:gd name="connsiteX3" fmla="*/ 0 w 132080"/>
                      <a:gd name="connsiteY3" fmla="*/ 0 h 190500"/>
                      <a:gd name="connsiteX4" fmla="*/ 132080 w 132080"/>
                      <a:gd name="connsiteY4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080" h="190500">
                        <a:moveTo>
                          <a:pt x="132080" y="0"/>
                        </a:moveTo>
                        <a:lnTo>
                          <a:pt x="132080" y="190500"/>
                        </a:lnTo>
                        <a:lnTo>
                          <a:pt x="82550" y="190500"/>
                        </a:lnTo>
                        <a:lnTo>
                          <a:pt x="0" y="0"/>
                        </a:lnTo>
                        <a:lnTo>
                          <a:pt x="132080" y="0"/>
                        </a:lnTo>
                        <a:close/>
                      </a:path>
                    </a:pathLst>
                  </a:custGeom>
                  <a:solidFill>
                    <a:srgbClr val="FF66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1123" name="グループ化 1122"/>
              <p:cNvGrpSpPr/>
              <p:nvPr/>
            </p:nvGrpSpPr>
            <p:grpSpPr>
              <a:xfrm rot="2700000">
                <a:off x="8559881" y="3413505"/>
                <a:ext cx="425346" cy="638513"/>
                <a:chOff x="8435578" y="2993718"/>
                <a:chExt cx="798786" cy="1199106"/>
              </a:xfrm>
              <a:solidFill>
                <a:srgbClr val="FFCCFF"/>
              </a:solidFill>
            </p:grpSpPr>
            <p:sp>
              <p:nvSpPr>
                <p:cNvPr id="1124" name="円/楕円 1123"/>
                <p:cNvSpPr/>
                <p:nvPr/>
              </p:nvSpPr>
              <p:spPr bwMode="auto">
                <a:xfrm>
                  <a:off x="8435578" y="2993718"/>
                  <a:ext cx="798786" cy="79878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5" name="二等辺三角形 1124"/>
                <p:cNvSpPr/>
                <p:nvPr/>
              </p:nvSpPr>
              <p:spPr bwMode="auto">
                <a:xfrm>
                  <a:off x="8677345" y="3404794"/>
                  <a:ext cx="321658" cy="669387"/>
                </a:xfrm>
                <a:prstGeom prst="triangle">
                  <a:avLst>
                    <a:gd name="adj" fmla="val 5169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6" name="フリーフォーム 1125"/>
                <p:cNvSpPr/>
                <p:nvPr/>
              </p:nvSpPr>
              <p:spPr bwMode="auto">
                <a:xfrm>
                  <a:off x="8710957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7" name="フリーフォーム 1126"/>
                <p:cNvSpPr/>
                <p:nvPr/>
              </p:nvSpPr>
              <p:spPr bwMode="auto">
                <a:xfrm flipH="1">
                  <a:off x="8851093" y="4002325"/>
                  <a:ext cx="107715" cy="190499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8" name="フリーフォーム 1127"/>
                <p:cNvSpPr/>
                <p:nvPr/>
              </p:nvSpPr>
              <p:spPr bwMode="auto">
                <a:xfrm rot="17365995" flipH="1">
                  <a:off x="8889717" y="3732421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9" name="フリーフォーム 1128"/>
                <p:cNvSpPr/>
                <p:nvPr/>
              </p:nvSpPr>
              <p:spPr bwMode="auto">
                <a:xfrm rot="4234005">
                  <a:off x="8645406" y="3742470"/>
                  <a:ext cx="132079" cy="191025"/>
                </a:xfrm>
                <a:custGeom>
                  <a:avLst/>
                  <a:gdLst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1524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71120 w 132080"/>
                    <a:gd name="connsiteY2" fmla="*/ 198120 h 198120"/>
                    <a:gd name="connsiteX3" fmla="*/ 0 w 132080"/>
                    <a:gd name="connsiteY3" fmla="*/ 3810 h 198120"/>
                    <a:gd name="connsiteX4" fmla="*/ 132080 w 13208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7493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5890 w 135890"/>
                    <a:gd name="connsiteY0" fmla="*/ 0 h 198120"/>
                    <a:gd name="connsiteX1" fmla="*/ 135890 w 135890"/>
                    <a:gd name="connsiteY1" fmla="*/ 198120 h 198120"/>
                    <a:gd name="connsiteX2" fmla="*/ 86360 w 135890"/>
                    <a:gd name="connsiteY2" fmla="*/ 198120 h 198120"/>
                    <a:gd name="connsiteX3" fmla="*/ 0 w 135890"/>
                    <a:gd name="connsiteY3" fmla="*/ 1905 h 198120"/>
                    <a:gd name="connsiteX4" fmla="*/ 135890 w 135890"/>
                    <a:gd name="connsiteY4" fmla="*/ 0 h 198120"/>
                    <a:gd name="connsiteX0" fmla="*/ 132080 w 132080"/>
                    <a:gd name="connsiteY0" fmla="*/ 0 h 198120"/>
                    <a:gd name="connsiteX1" fmla="*/ 132080 w 132080"/>
                    <a:gd name="connsiteY1" fmla="*/ 198120 h 198120"/>
                    <a:gd name="connsiteX2" fmla="*/ 82550 w 132080"/>
                    <a:gd name="connsiteY2" fmla="*/ 198120 h 198120"/>
                    <a:gd name="connsiteX3" fmla="*/ 0 w 132080"/>
                    <a:gd name="connsiteY3" fmla="*/ 7620 h 198120"/>
                    <a:gd name="connsiteX4" fmla="*/ 132080 w 132080"/>
                    <a:gd name="connsiteY4" fmla="*/ 0 h 198120"/>
                    <a:gd name="connsiteX0" fmla="*/ 132080 w 132080"/>
                    <a:gd name="connsiteY0" fmla="*/ 0 h 190500"/>
                    <a:gd name="connsiteX1" fmla="*/ 132080 w 132080"/>
                    <a:gd name="connsiteY1" fmla="*/ 190500 h 190500"/>
                    <a:gd name="connsiteX2" fmla="*/ 82550 w 132080"/>
                    <a:gd name="connsiteY2" fmla="*/ 190500 h 190500"/>
                    <a:gd name="connsiteX3" fmla="*/ 0 w 132080"/>
                    <a:gd name="connsiteY3" fmla="*/ 0 h 190500"/>
                    <a:gd name="connsiteX4" fmla="*/ 132080 w 132080"/>
                    <a:gd name="connsiteY4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0" h="190500">
                      <a:moveTo>
                        <a:pt x="132080" y="0"/>
                      </a:moveTo>
                      <a:lnTo>
                        <a:pt x="132080" y="190500"/>
                      </a:lnTo>
                      <a:lnTo>
                        <a:pt x="82550" y="190500"/>
                      </a:lnTo>
                      <a:lnTo>
                        <a:pt x="0" y="0"/>
                      </a:lnTo>
                      <a:lnTo>
                        <a:pt x="1320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3010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PPTX299_キャラクター風トイレマーク</dc:title>
  <dc:subject>PPTX299_キャラクター風トイレマーク</dc:subject>
  <dc:creator>http://www.digipot.net</dc:creator>
  <cp:lastModifiedBy/>
  <cp:revision>1</cp:revision>
  <dcterms:created xsi:type="dcterms:W3CDTF">2014-01-30T05:12:09Z</dcterms:created>
  <dcterms:modified xsi:type="dcterms:W3CDTF">2015-05-17T09:27:35Z</dcterms:modified>
  <cp:category/>
  <cp:version>1</cp:version>
</cp:coreProperties>
</file>